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60" r:id="rId6"/>
    <p:sldId id="271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862AC7-65E2-4D04-831F-29C62DB6B52E}" v="143" dt="2026-06-16T16:23:52.1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310" autoAdjust="0"/>
    <p:restoredTop sz="94660"/>
  </p:normalViewPr>
  <p:slideViewPr>
    <p:cSldViewPr snapToGrid="0">
      <p:cViewPr varScale="1">
        <p:scale>
          <a:sx n="78" d="100"/>
          <a:sy n="78" d="100"/>
        </p:scale>
        <p:origin x="22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A57BAE0-7161-49FD-B05D-C9786DD1450D}" type="doc">
      <dgm:prSet loTypeId="urn:microsoft.com/office/officeart/2008/layout/LinedList" loCatId="list" qsTypeId="urn:microsoft.com/office/officeart/2005/8/quickstyle/simple1" qsCatId="simple" csTypeId="urn:microsoft.com/office/officeart/2005/8/colors/accent1_5" csCatId="accent1"/>
      <dgm:spPr/>
      <dgm:t>
        <a:bodyPr/>
        <a:lstStyle/>
        <a:p>
          <a:endParaRPr lang="en-US"/>
        </a:p>
      </dgm:t>
    </dgm:pt>
    <dgm:pt modelId="{DF514CA2-38B4-49D4-86BA-3E49D17582E6}">
      <dgm:prSet/>
      <dgm:spPr/>
      <dgm:t>
        <a:bodyPr/>
        <a:lstStyle/>
        <a:p>
          <a:r>
            <a:rPr lang="tr-TR" baseline="0"/>
            <a:t>Giriş </a:t>
          </a:r>
          <a:endParaRPr lang="en-US"/>
        </a:p>
      </dgm:t>
    </dgm:pt>
    <dgm:pt modelId="{E1BBA680-D75F-457D-A2D1-9051D83C4224}" type="parTrans" cxnId="{5C0930CB-4269-47E8-8761-B0280343322A}">
      <dgm:prSet/>
      <dgm:spPr/>
      <dgm:t>
        <a:bodyPr/>
        <a:lstStyle/>
        <a:p>
          <a:endParaRPr lang="en-US"/>
        </a:p>
      </dgm:t>
    </dgm:pt>
    <dgm:pt modelId="{39BBF9A1-627E-4BE7-A25B-DB2A47DF1C2A}" type="sibTrans" cxnId="{5C0930CB-4269-47E8-8761-B0280343322A}">
      <dgm:prSet/>
      <dgm:spPr/>
      <dgm:t>
        <a:bodyPr/>
        <a:lstStyle/>
        <a:p>
          <a:endParaRPr lang="en-US"/>
        </a:p>
      </dgm:t>
    </dgm:pt>
    <dgm:pt modelId="{D2DDDC51-DF7F-4C20-B9DE-63A51D10CCE8}">
      <dgm:prSet/>
      <dgm:spPr/>
      <dgm:t>
        <a:bodyPr/>
        <a:lstStyle/>
        <a:p>
          <a:r>
            <a:rPr lang="tr-TR" baseline="0"/>
            <a:t>Çalışmanın Amacı</a:t>
          </a:r>
          <a:endParaRPr lang="en-US"/>
        </a:p>
      </dgm:t>
    </dgm:pt>
    <dgm:pt modelId="{79707D2F-1F6A-4E74-96A5-B9CBB43303C4}" type="parTrans" cxnId="{79F287BB-DE17-460F-8287-893600CA8BC0}">
      <dgm:prSet/>
      <dgm:spPr/>
      <dgm:t>
        <a:bodyPr/>
        <a:lstStyle/>
        <a:p>
          <a:endParaRPr lang="en-US"/>
        </a:p>
      </dgm:t>
    </dgm:pt>
    <dgm:pt modelId="{93F7D2B4-58B9-4DDE-9740-ABE925B97DB3}" type="sibTrans" cxnId="{79F287BB-DE17-460F-8287-893600CA8BC0}">
      <dgm:prSet/>
      <dgm:spPr/>
      <dgm:t>
        <a:bodyPr/>
        <a:lstStyle/>
        <a:p>
          <a:endParaRPr lang="en-US"/>
        </a:p>
      </dgm:t>
    </dgm:pt>
    <dgm:pt modelId="{E78C3ECE-4BC9-4754-9EE1-E6E3BDCA04CD}">
      <dgm:prSet/>
      <dgm:spPr/>
      <dgm:t>
        <a:bodyPr/>
        <a:lstStyle/>
        <a:p>
          <a:r>
            <a:rPr lang="tr-TR" baseline="0"/>
            <a:t>Araştırma Metodolojisi </a:t>
          </a:r>
          <a:endParaRPr lang="en-US"/>
        </a:p>
      </dgm:t>
    </dgm:pt>
    <dgm:pt modelId="{4050C0A2-A1FC-4145-946B-E5BADEF5C976}" type="parTrans" cxnId="{C3E0AF5F-2AEF-427B-97EE-1F377EDF4E73}">
      <dgm:prSet/>
      <dgm:spPr/>
      <dgm:t>
        <a:bodyPr/>
        <a:lstStyle/>
        <a:p>
          <a:endParaRPr lang="en-US"/>
        </a:p>
      </dgm:t>
    </dgm:pt>
    <dgm:pt modelId="{A8880A60-7393-498B-B10A-B94B73FE9C10}" type="sibTrans" cxnId="{C3E0AF5F-2AEF-427B-97EE-1F377EDF4E73}">
      <dgm:prSet/>
      <dgm:spPr/>
      <dgm:t>
        <a:bodyPr/>
        <a:lstStyle/>
        <a:p>
          <a:endParaRPr lang="en-US"/>
        </a:p>
      </dgm:t>
    </dgm:pt>
    <dgm:pt modelId="{E4C36B2C-0D34-4BBE-8622-BFF57E44B1C4}">
      <dgm:prSet/>
      <dgm:spPr/>
      <dgm:t>
        <a:bodyPr/>
        <a:lstStyle/>
        <a:p>
          <a:r>
            <a:rPr lang="tr-TR" baseline="0"/>
            <a:t>Teorik Bilgiler  </a:t>
          </a:r>
          <a:endParaRPr lang="en-US"/>
        </a:p>
      </dgm:t>
    </dgm:pt>
    <dgm:pt modelId="{7CFFCDF7-6FEB-4F33-B2F2-41E14A1BF232}" type="parTrans" cxnId="{879B7CD7-5DD6-4818-ACBC-B95D69FEECAB}">
      <dgm:prSet/>
      <dgm:spPr/>
      <dgm:t>
        <a:bodyPr/>
        <a:lstStyle/>
        <a:p>
          <a:endParaRPr lang="en-US"/>
        </a:p>
      </dgm:t>
    </dgm:pt>
    <dgm:pt modelId="{9F4B0A69-BCC6-415C-B9A9-F1C7394998E6}" type="sibTrans" cxnId="{879B7CD7-5DD6-4818-ACBC-B95D69FEECAB}">
      <dgm:prSet/>
      <dgm:spPr/>
      <dgm:t>
        <a:bodyPr/>
        <a:lstStyle/>
        <a:p>
          <a:endParaRPr lang="en-US"/>
        </a:p>
      </dgm:t>
    </dgm:pt>
    <dgm:pt modelId="{CFF2AF0E-8958-4B93-BE47-00B526E25F98}">
      <dgm:prSet/>
      <dgm:spPr/>
      <dgm:t>
        <a:bodyPr/>
        <a:lstStyle/>
        <a:p>
          <a:r>
            <a:rPr lang="tr-TR" baseline="0"/>
            <a:t>Yöntem</a:t>
          </a:r>
          <a:endParaRPr lang="en-US"/>
        </a:p>
      </dgm:t>
    </dgm:pt>
    <dgm:pt modelId="{0B232506-58FD-42A2-B2F4-7A390E4E0E24}" type="parTrans" cxnId="{C8968E6D-9FB6-4617-B16E-C52583D4B437}">
      <dgm:prSet/>
      <dgm:spPr/>
      <dgm:t>
        <a:bodyPr/>
        <a:lstStyle/>
        <a:p>
          <a:endParaRPr lang="en-US"/>
        </a:p>
      </dgm:t>
    </dgm:pt>
    <dgm:pt modelId="{129A053E-15EA-454F-9925-C50C2B7DB1CC}" type="sibTrans" cxnId="{C8968E6D-9FB6-4617-B16E-C52583D4B437}">
      <dgm:prSet/>
      <dgm:spPr/>
      <dgm:t>
        <a:bodyPr/>
        <a:lstStyle/>
        <a:p>
          <a:endParaRPr lang="en-US"/>
        </a:p>
      </dgm:t>
    </dgm:pt>
    <dgm:pt modelId="{6471394E-749C-466D-8792-7FC4A2F19874}">
      <dgm:prSet/>
      <dgm:spPr/>
      <dgm:t>
        <a:bodyPr/>
        <a:lstStyle/>
        <a:p>
          <a:r>
            <a:rPr lang="tr-TR" baseline="0"/>
            <a:t>Bulgular </a:t>
          </a:r>
          <a:endParaRPr lang="en-US"/>
        </a:p>
      </dgm:t>
    </dgm:pt>
    <dgm:pt modelId="{AA7A40FB-9FFE-4ED6-8A00-9B5E7EBB091F}" type="parTrans" cxnId="{D00A601D-03CF-4257-996A-2AACFB037FEC}">
      <dgm:prSet/>
      <dgm:spPr/>
      <dgm:t>
        <a:bodyPr/>
        <a:lstStyle/>
        <a:p>
          <a:endParaRPr lang="en-US"/>
        </a:p>
      </dgm:t>
    </dgm:pt>
    <dgm:pt modelId="{033A145D-B597-4923-AA32-A30E4BE8123E}" type="sibTrans" cxnId="{D00A601D-03CF-4257-996A-2AACFB037FEC}">
      <dgm:prSet/>
      <dgm:spPr/>
      <dgm:t>
        <a:bodyPr/>
        <a:lstStyle/>
        <a:p>
          <a:endParaRPr lang="en-US"/>
        </a:p>
      </dgm:t>
    </dgm:pt>
    <dgm:pt modelId="{A72580B2-1779-4E5D-8A66-49EA3593AAF7}">
      <dgm:prSet/>
      <dgm:spPr/>
      <dgm:t>
        <a:bodyPr/>
        <a:lstStyle/>
        <a:p>
          <a:r>
            <a:rPr lang="tr-TR" baseline="0"/>
            <a:t>Sonuç ve Gelecek Çalışmalar İçin Öneriler </a:t>
          </a:r>
          <a:endParaRPr lang="en-US"/>
        </a:p>
      </dgm:t>
    </dgm:pt>
    <dgm:pt modelId="{EA2F3210-ED2A-4A8C-8344-CB345563778D}" type="parTrans" cxnId="{2EDAAE22-2A22-4D74-A61F-513BE809CA28}">
      <dgm:prSet/>
      <dgm:spPr/>
      <dgm:t>
        <a:bodyPr/>
        <a:lstStyle/>
        <a:p>
          <a:endParaRPr lang="en-US"/>
        </a:p>
      </dgm:t>
    </dgm:pt>
    <dgm:pt modelId="{72A1C32E-8125-4BE6-BB33-0FD17C1AD228}" type="sibTrans" cxnId="{2EDAAE22-2A22-4D74-A61F-513BE809CA28}">
      <dgm:prSet/>
      <dgm:spPr/>
      <dgm:t>
        <a:bodyPr/>
        <a:lstStyle/>
        <a:p>
          <a:endParaRPr lang="en-US"/>
        </a:p>
      </dgm:t>
    </dgm:pt>
    <dgm:pt modelId="{0DD4F619-70AF-487E-A22C-BDDE8E2C6E1D}" type="pres">
      <dgm:prSet presAssocID="{DA57BAE0-7161-49FD-B05D-C9786DD1450D}" presName="vert0" presStyleCnt="0">
        <dgm:presLayoutVars>
          <dgm:dir/>
          <dgm:animOne val="branch"/>
          <dgm:animLvl val="lvl"/>
        </dgm:presLayoutVars>
      </dgm:prSet>
      <dgm:spPr/>
    </dgm:pt>
    <dgm:pt modelId="{DE5DA703-CE73-44E2-A459-8A9361CB60C7}" type="pres">
      <dgm:prSet presAssocID="{DF514CA2-38B4-49D4-86BA-3E49D17582E6}" presName="thickLine" presStyleLbl="alignNode1" presStyleIdx="0" presStyleCnt="7"/>
      <dgm:spPr/>
    </dgm:pt>
    <dgm:pt modelId="{6E7BECC3-5EE6-454F-8295-0070C4224314}" type="pres">
      <dgm:prSet presAssocID="{DF514CA2-38B4-49D4-86BA-3E49D17582E6}" presName="horz1" presStyleCnt="0"/>
      <dgm:spPr/>
    </dgm:pt>
    <dgm:pt modelId="{5ABC73FE-9588-43C7-8603-4AC3E0DB1FEC}" type="pres">
      <dgm:prSet presAssocID="{DF514CA2-38B4-49D4-86BA-3E49D17582E6}" presName="tx1" presStyleLbl="revTx" presStyleIdx="0" presStyleCnt="7"/>
      <dgm:spPr/>
    </dgm:pt>
    <dgm:pt modelId="{1C7BE151-A724-4610-B2E4-207A2577E7BB}" type="pres">
      <dgm:prSet presAssocID="{DF514CA2-38B4-49D4-86BA-3E49D17582E6}" presName="vert1" presStyleCnt="0"/>
      <dgm:spPr/>
    </dgm:pt>
    <dgm:pt modelId="{80DA4B33-A72D-4BFE-98A5-16A53F1CB1DC}" type="pres">
      <dgm:prSet presAssocID="{D2DDDC51-DF7F-4C20-B9DE-63A51D10CCE8}" presName="thickLine" presStyleLbl="alignNode1" presStyleIdx="1" presStyleCnt="7"/>
      <dgm:spPr/>
    </dgm:pt>
    <dgm:pt modelId="{A418D3DE-163D-4963-B53E-B5251B94F80E}" type="pres">
      <dgm:prSet presAssocID="{D2DDDC51-DF7F-4C20-B9DE-63A51D10CCE8}" presName="horz1" presStyleCnt="0"/>
      <dgm:spPr/>
    </dgm:pt>
    <dgm:pt modelId="{121B2F62-0787-446A-B786-F3680B2F4155}" type="pres">
      <dgm:prSet presAssocID="{D2DDDC51-DF7F-4C20-B9DE-63A51D10CCE8}" presName="tx1" presStyleLbl="revTx" presStyleIdx="1" presStyleCnt="7"/>
      <dgm:spPr/>
    </dgm:pt>
    <dgm:pt modelId="{16EB7CD9-D33C-41CA-9CF4-8DB87FBAD1D8}" type="pres">
      <dgm:prSet presAssocID="{D2DDDC51-DF7F-4C20-B9DE-63A51D10CCE8}" presName="vert1" presStyleCnt="0"/>
      <dgm:spPr/>
    </dgm:pt>
    <dgm:pt modelId="{8A6D5EDC-316F-49C2-AF7E-1E5783F7275F}" type="pres">
      <dgm:prSet presAssocID="{E78C3ECE-4BC9-4754-9EE1-E6E3BDCA04CD}" presName="thickLine" presStyleLbl="alignNode1" presStyleIdx="2" presStyleCnt="7"/>
      <dgm:spPr/>
    </dgm:pt>
    <dgm:pt modelId="{909BB6AB-BB76-4C20-ABCB-37B601664238}" type="pres">
      <dgm:prSet presAssocID="{E78C3ECE-4BC9-4754-9EE1-E6E3BDCA04CD}" presName="horz1" presStyleCnt="0"/>
      <dgm:spPr/>
    </dgm:pt>
    <dgm:pt modelId="{3E506CB1-B554-4D9A-AE4C-B835DD83ED53}" type="pres">
      <dgm:prSet presAssocID="{E78C3ECE-4BC9-4754-9EE1-E6E3BDCA04CD}" presName="tx1" presStyleLbl="revTx" presStyleIdx="2" presStyleCnt="7"/>
      <dgm:spPr/>
    </dgm:pt>
    <dgm:pt modelId="{B66B1D0A-079B-44DA-9F04-CA582F471C21}" type="pres">
      <dgm:prSet presAssocID="{E78C3ECE-4BC9-4754-9EE1-E6E3BDCA04CD}" presName="vert1" presStyleCnt="0"/>
      <dgm:spPr/>
    </dgm:pt>
    <dgm:pt modelId="{2A555B57-8D57-4CCF-90B3-39852DC7DACA}" type="pres">
      <dgm:prSet presAssocID="{E4C36B2C-0D34-4BBE-8622-BFF57E44B1C4}" presName="thickLine" presStyleLbl="alignNode1" presStyleIdx="3" presStyleCnt="7"/>
      <dgm:spPr/>
    </dgm:pt>
    <dgm:pt modelId="{F8E4F433-71FC-482B-A6CF-FEACBCB725E8}" type="pres">
      <dgm:prSet presAssocID="{E4C36B2C-0D34-4BBE-8622-BFF57E44B1C4}" presName="horz1" presStyleCnt="0"/>
      <dgm:spPr/>
    </dgm:pt>
    <dgm:pt modelId="{5DBF7154-2726-45B1-A538-A99938D51C2C}" type="pres">
      <dgm:prSet presAssocID="{E4C36B2C-0D34-4BBE-8622-BFF57E44B1C4}" presName="tx1" presStyleLbl="revTx" presStyleIdx="3" presStyleCnt="7"/>
      <dgm:spPr/>
    </dgm:pt>
    <dgm:pt modelId="{D397F3FC-1611-4C14-821A-48FF2C42FBC4}" type="pres">
      <dgm:prSet presAssocID="{E4C36B2C-0D34-4BBE-8622-BFF57E44B1C4}" presName="vert1" presStyleCnt="0"/>
      <dgm:spPr/>
    </dgm:pt>
    <dgm:pt modelId="{9619D998-329E-4ED7-93AA-1718FC18DF72}" type="pres">
      <dgm:prSet presAssocID="{CFF2AF0E-8958-4B93-BE47-00B526E25F98}" presName="thickLine" presStyleLbl="alignNode1" presStyleIdx="4" presStyleCnt="7"/>
      <dgm:spPr/>
    </dgm:pt>
    <dgm:pt modelId="{A4C966BC-17DA-4E13-BC54-BCE4536B7BB6}" type="pres">
      <dgm:prSet presAssocID="{CFF2AF0E-8958-4B93-BE47-00B526E25F98}" presName="horz1" presStyleCnt="0"/>
      <dgm:spPr/>
    </dgm:pt>
    <dgm:pt modelId="{0C2EBD03-985B-40E0-91FD-76F477620C51}" type="pres">
      <dgm:prSet presAssocID="{CFF2AF0E-8958-4B93-BE47-00B526E25F98}" presName="tx1" presStyleLbl="revTx" presStyleIdx="4" presStyleCnt="7"/>
      <dgm:spPr/>
    </dgm:pt>
    <dgm:pt modelId="{DD714A40-001B-48DB-8AD5-FF580BFC7C53}" type="pres">
      <dgm:prSet presAssocID="{CFF2AF0E-8958-4B93-BE47-00B526E25F98}" presName="vert1" presStyleCnt="0"/>
      <dgm:spPr/>
    </dgm:pt>
    <dgm:pt modelId="{CF860E37-ED2C-4141-BFFA-1831A23B5419}" type="pres">
      <dgm:prSet presAssocID="{6471394E-749C-466D-8792-7FC4A2F19874}" presName="thickLine" presStyleLbl="alignNode1" presStyleIdx="5" presStyleCnt="7"/>
      <dgm:spPr/>
    </dgm:pt>
    <dgm:pt modelId="{E52A1498-04AE-4D1A-874C-A1D67B9EFAE5}" type="pres">
      <dgm:prSet presAssocID="{6471394E-749C-466D-8792-7FC4A2F19874}" presName="horz1" presStyleCnt="0"/>
      <dgm:spPr/>
    </dgm:pt>
    <dgm:pt modelId="{F953CFC9-836F-4B5E-B1C5-5B22D6FEDBF7}" type="pres">
      <dgm:prSet presAssocID="{6471394E-749C-466D-8792-7FC4A2F19874}" presName="tx1" presStyleLbl="revTx" presStyleIdx="5" presStyleCnt="7"/>
      <dgm:spPr/>
    </dgm:pt>
    <dgm:pt modelId="{A2F799CB-9AC0-46E3-A982-A1AD34518E40}" type="pres">
      <dgm:prSet presAssocID="{6471394E-749C-466D-8792-7FC4A2F19874}" presName="vert1" presStyleCnt="0"/>
      <dgm:spPr/>
    </dgm:pt>
    <dgm:pt modelId="{E82C2649-6B33-4489-840F-4B4F57D3E48B}" type="pres">
      <dgm:prSet presAssocID="{A72580B2-1779-4E5D-8A66-49EA3593AAF7}" presName="thickLine" presStyleLbl="alignNode1" presStyleIdx="6" presStyleCnt="7"/>
      <dgm:spPr/>
    </dgm:pt>
    <dgm:pt modelId="{3B19E1D9-CFA1-4C33-97F8-41D74E7E533E}" type="pres">
      <dgm:prSet presAssocID="{A72580B2-1779-4E5D-8A66-49EA3593AAF7}" presName="horz1" presStyleCnt="0"/>
      <dgm:spPr/>
    </dgm:pt>
    <dgm:pt modelId="{E1DF86AD-9CCD-404B-960E-6795927B9052}" type="pres">
      <dgm:prSet presAssocID="{A72580B2-1779-4E5D-8A66-49EA3593AAF7}" presName="tx1" presStyleLbl="revTx" presStyleIdx="6" presStyleCnt="7"/>
      <dgm:spPr/>
    </dgm:pt>
    <dgm:pt modelId="{3829E308-FA72-4048-BB7F-9675DD71ACC6}" type="pres">
      <dgm:prSet presAssocID="{A72580B2-1779-4E5D-8A66-49EA3593AAF7}" presName="vert1" presStyleCnt="0"/>
      <dgm:spPr/>
    </dgm:pt>
  </dgm:ptLst>
  <dgm:cxnLst>
    <dgm:cxn modelId="{D00A601D-03CF-4257-996A-2AACFB037FEC}" srcId="{DA57BAE0-7161-49FD-B05D-C9786DD1450D}" destId="{6471394E-749C-466D-8792-7FC4A2F19874}" srcOrd="5" destOrd="0" parTransId="{AA7A40FB-9FFE-4ED6-8A00-9B5E7EBB091F}" sibTransId="{033A145D-B597-4923-AA32-A30E4BE8123E}"/>
    <dgm:cxn modelId="{F9A91622-43A9-49CE-A78F-7790D86881D1}" type="presOf" srcId="{E4C36B2C-0D34-4BBE-8622-BFF57E44B1C4}" destId="{5DBF7154-2726-45B1-A538-A99938D51C2C}" srcOrd="0" destOrd="0" presId="urn:microsoft.com/office/officeart/2008/layout/LinedList"/>
    <dgm:cxn modelId="{2EDAAE22-2A22-4D74-A61F-513BE809CA28}" srcId="{DA57BAE0-7161-49FD-B05D-C9786DD1450D}" destId="{A72580B2-1779-4E5D-8A66-49EA3593AAF7}" srcOrd="6" destOrd="0" parTransId="{EA2F3210-ED2A-4A8C-8344-CB345563778D}" sibTransId="{72A1C32E-8125-4BE6-BB33-0FD17C1AD228}"/>
    <dgm:cxn modelId="{C3E0AF5F-2AEF-427B-97EE-1F377EDF4E73}" srcId="{DA57BAE0-7161-49FD-B05D-C9786DD1450D}" destId="{E78C3ECE-4BC9-4754-9EE1-E6E3BDCA04CD}" srcOrd="2" destOrd="0" parTransId="{4050C0A2-A1FC-4145-946B-E5BADEF5C976}" sibTransId="{A8880A60-7393-498B-B10A-B94B73FE9C10}"/>
    <dgm:cxn modelId="{2CC9554A-2A59-4185-9F60-431DC7E58089}" type="presOf" srcId="{DF514CA2-38B4-49D4-86BA-3E49D17582E6}" destId="{5ABC73FE-9588-43C7-8603-4AC3E0DB1FEC}" srcOrd="0" destOrd="0" presId="urn:microsoft.com/office/officeart/2008/layout/LinedList"/>
    <dgm:cxn modelId="{C8968E6D-9FB6-4617-B16E-C52583D4B437}" srcId="{DA57BAE0-7161-49FD-B05D-C9786DD1450D}" destId="{CFF2AF0E-8958-4B93-BE47-00B526E25F98}" srcOrd="4" destOrd="0" parTransId="{0B232506-58FD-42A2-B2F4-7A390E4E0E24}" sibTransId="{129A053E-15EA-454F-9925-C50C2B7DB1CC}"/>
    <dgm:cxn modelId="{62357A81-D353-45C4-83B6-7C32B594040D}" type="presOf" srcId="{E78C3ECE-4BC9-4754-9EE1-E6E3BDCA04CD}" destId="{3E506CB1-B554-4D9A-AE4C-B835DD83ED53}" srcOrd="0" destOrd="0" presId="urn:microsoft.com/office/officeart/2008/layout/LinedList"/>
    <dgm:cxn modelId="{409CAE81-1ADF-48FD-923A-514643EA1BCC}" type="presOf" srcId="{D2DDDC51-DF7F-4C20-B9DE-63A51D10CCE8}" destId="{121B2F62-0787-446A-B786-F3680B2F4155}" srcOrd="0" destOrd="0" presId="urn:microsoft.com/office/officeart/2008/layout/LinedList"/>
    <dgm:cxn modelId="{48D0FC9D-4AA2-4084-A1DA-23AAA4D671AD}" type="presOf" srcId="{A72580B2-1779-4E5D-8A66-49EA3593AAF7}" destId="{E1DF86AD-9CCD-404B-960E-6795927B9052}" srcOrd="0" destOrd="0" presId="urn:microsoft.com/office/officeart/2008/layout/LinedList"/>
    <dgm:cxn modelId="{79F287BB-DE17-460F-8287-893600CA8BC0}" srcId="{DA57BAE0-7161-49FD-B05D-C9786DD1450D}" destId="{D2DDDC51-DF7F-4C20-B9DE-63A51D10CCE8}" srcOrd="1" destOrd="0" parTransId="{79707D2F-1F6A-4E74-96A5-B9CBB43303C4}" sibTransId="{93F7D2B4-58B9-4DDE-9740-ABE925B97DB3}"/>
    <dgm:cxn modelId="{881EE6BC-65C3-4778-A900-509DE4FEF1C8}" type="presOf" srcId="{CFF2AF0E-8958-4B93-BE47-00B526E25F98}" destId="{0C2EBD03-985B-40E0-91FD-76F477620C51}" srcOrd="0" destOrd="0" presId="urn:microsoft.com/office/officeart/2008/layout/LinedList"/>
    <dgm:cxn modelId="{5C0930CB-4269-47E8-8761-B0280343322A}" srcId="{DA57BAE0-7161-49FD-B05D-C9786DD1450D}" destId="{DF514CA2-38B4-49D4-86BA-3E49D17582E6}" srcOrd="0" destOrd="0" parTransId="{E1BBA680-D75F-457D-A2D1-9051D83C4224}" sibTransId="{39BBF9A1-627E-4BE7-A25B-DB2A47DF1C2A}"/>
    <dgm:cxn modelId="{DAE32CCE-927B-40A8-8E84-20E56FAB40F2}" type="presOf" srcId="{DA57BAE0-7161-49FD-B05D-C9786DD1450D}" destId="{0DD4F619-70AF-487E-A22C-BDDE8E2C6E1D}" srcOrd="0" destOrd="0" presId="urn:microsoft.com/office/officeart/2008/layout/LinedList"/>
    <dgm:cxn modelId="{879B7CD7-5DD6-4818-ACBC-B95D69FEECAB}" srcId="{DA57BAE0-7161-49FD-B05D-C9786DD1450D}" destId="{E4C36B2C-0D34-4BBE-8622-BFF57E44B1C4}" srcOrd="3" destOrd="0" parTransId="{7CFFCDF7-6FEB-4F33-B2F2-41E14A1BF232}" sibTransId="{9F4B0A69-BCC6-415C-B9A9-F1C7394998E6}"/>
    <dgm:cxn modelId="{B394EAE7-8166-40BE-BB0F-F1A92480B5B2}" type="presOf" srcId="{6471394E-749C-466D-8792-7FC4A2F19874}" destId="{F953CFC9-836F-4B5E-B1C5-5B22D6FEDBF7}" srcOrd="0" destOrd="0" presId="urn:microsoft.com/office/officeart/2008/layout/LinedList"/>
    <dgm:cxn modelId="{E33EB0F1-CE4E-4A45-B7C4-5AC8F2CEACDC}" type="presParOf" srcId="{0DD4F619-70AF-487E-A22C-BDDE8E2C6E1D}" destId="{DE5DA703-CE73-44E2-A459-8A9361CB60C7}" srcOrd="0" destOrd="0" presId="urn:microsoft.com/office/officeart/2008/layout/LinedList"/>
    <dgm:cxn modelId="{DE9719DE-D585-4732-A3D6-8892C43F9406}" type="presParOf" srcId="{0DD4F619-70AF-487E-A22C-BDDE8E2C6E1D}" destId="{6E7BECC3-5EE6-454F-8295-0070C4224314}" srcOrd="1" destOrd="0" presId="urn:microsoft.com/office/officeart/2008/layout/LinedList"/>
    <dgm:cxn modelId="{418EBE4F-DA97-4079-AB29-CF714201D144}" type="presParOf" srcId="{6E7BECC3-5EE6-454F-8295-0070C4224314}" destId="{5ABC73FE-9588-43C7-8603-4AC3E0DB1FEC}" srcOrd="0" destOrd="0" presId="urn:microsoft.com/office/officeart/2008/layout/LinedList"/>
    <dgm:cxn modelId="{5470BA54-B0AC-4EAC-B624-A528E0363BA8}" type="presParOf" srcId="{6E7BECC3-5EE6-454F-8295-0070C4224314}" destId="{1C7BE151-A724-4610-B2E4-207A2577E7BB}" srcOrd="1" destOrd="0" presId="urn:microsoft.com/office/officeart/2008/layout/LinedList"/>
    <dgm:cxn modelId="{4BE2F016-453B-4E9F-B7FC-5EE6200935C2}" type="presParOf" srcId="{0DD4F619-70AF-487E-A22C-BDDE8E2C6E1D}" destId="{80DA4B33-A72D-4BFE-98A5-16A53F1CB1DC}" srcOrd="2" destOrd="0" presId="urn:microsoft.com/office/officeart/2008/layout/LinedList"/>
    <dgm:cxn modelId="{FE43EE6B-277E-4083-901E-18CBE294909C}" type="presParOf" srcId="{0DD4F619-70AF-487E-A22C-BDDE8E2C6E1D}" destId="{A418D3DE-163D-4963-B53E-B5251B94F80E}" srcOrd="3" destOrd="0" presId="urn:microsoft.com/office/officeart/2008/layout/LinedList"/>
    <dgm:cxn modelId="{56289878-F871-4F49-8252-CD1215A9C190}" type="presParOf" srcId="{A418D3DE-163D-4963-B53E-B5251B94F80E}" destId="{121B2F62-0787-446A-B786-F3680B2F4155}" srcOrd="0" destOrd="0" presId="urn:microsoft.com/office/officeart/2008/layout/LinedList"/>
    <dgm:cxn modelId="{B5F745B7-3D21-4FA6-AB8C-AF8087594C37}" type="presParOf" srcId="{A418D3DE-163D-4963-B53E-B5251B94F80E}" destId="{16EB7CD9-D33C-41CA-9CF4-8DB87FBAD1D8}" srcOrd="1" destOrd="0" presId="urn:microsoft.com/office/officeart/2008/layout/LinedList"/>
    <dgm:cxn modelId="{B61B73ED-23EF-44A6-AB96-6EC5ECC457B0}" type="presParOf" srcId="{0DD4F619-70AF-487E-A22C-BDDE8E2C6E1D}" destId="{8A6D5EDC-316F-49C2-AF7E-1E5783F7275F}" srcOrd="4" destOrd="0" presId="urn:microsoft.com/office/officeart/2008/layout/LinedList"/>
    <dgm:cxn modelId="{6D5CF6D7-FAB5-4A8E-80CA-6B5354EE112A}" type="presParOf" srcId="{0DD4F619-70AF-487E-A22C-BDDE8E2C6E1D}" destId="{909BB6AB-BB76-4C20-ABCB-37B601664238}" srcOrd="5" destOrd="0" presId="urn:microsoft.com/office/officeart/2008/layout/LinedList"/>
    <dgm:cxn modelId="{44F67D9F-9472-4C74-BD72-0FB6F9E8E679}" type="presParOf" srcId="{909BB6AB-BB76-4C20-ABCB-37B601664238}" destId="{3E506CB1-B554-4D9A-AE4C-B835DD83ED53}" srcOrd="0" destOrd="0" presId="urn:microsoft.com/office/officeart/2008/layout/LinedList"/>
    <dgm:cxn modelId="{15C5FC98-B2A3-4A30-99A1-593183614A0A}" type="presParOf" srcId="{909BB6AB-BB76-4C20-ABCB-37B601664238}" destId="{B66B1D0A-079B-44DA-9F04-CA582F471C21}" srcOrd="1" destOrd="0" presId="urn:microsoft.com/office/officeart/2008/layout/LinedList"/>
    <dgm:cxn modelId="{18558A6B-F029-43EE-9D0A-4F883A196E60}" type="presParOf" srcId="{0DD4F619-70AF-487E-A22C-BDDE8E2C6E1D}" destId="{2A555B57-8D57-4CCF-90B3-39852DC7DACA}" srcOrd="6" destOrd="0" presId="urn:microsoft.com/office/officeart/2008/layout/LinedList"/>
    <dgm:cxn modelId="{2EB5941D-F9E0-4B12-AEA6-E5D4A88BCCC3}" type="presParOf" srcId="{0DD4F619-70AF-487E-A22C-BDDE8E2C6E1D}" destId="{F8E4F433-71FC-482B-A6CF-FEACBCB725E8}" srcOrd="7" destOrd="0" presId="urn:microsoft.com/office/officeart/2008/layout/LinedList"/>
    <dgm:cxn modelId="{096C2FE9-4001-40F4-9245-9B9CD808A149}" type="presParOf" srcId="{F8E4F433-71FC-482B-A6CF-FEACBCB725E8}" destId="{5DBF7154-2726-45B1-A538-A99938D51C2C}" srcOrd="0" destOrd="0" presId="urn:microsoft.com/office/officeart/2008/layout/LinedList"/>
    <dgm:cxn modelId="{F0B0A634-57F5-4C06-8486-BBAF2F03F726}" type="presParOf" srcId="{F8E4F433-71FC-482B-A6CF-FEACBCB725E8}" destId="{D397F3FC-1611-4C14-821A-48FF2C42FBC4}" srcOrd="1" destOrd="0" presId="urn:microsoft.com/office/officeart/2008/layout/LinedList"/>
    <dgm:cxn modelId="{2C87EED8-B6ED-4C60-8CED-4E4607ADE414}" type="presParOf" srcId="{0DD4F619-70AF-487E-A22C-BDDE8E2C6E1D}" destId="{9619D998-329E-4ED7-93AA-1718FC18DF72}" srcOrd="8" destOrd="0" presId="urn:microsoft.com/office/officeart/2008/layout/LinedList"/>
    <dgm:cxn modelId="{12994325-C523-4547-8131-F6F084FB2F5F}" type="presParOf" srcId="{0DD4F619-70AF-487E-A22C-BDDE8E2C6E1D}" destId="{A4C966BC-17DA-4E13-BC54-BCE4536B7BB6}" srcOrd="9" destOrd="0" presId="urn:microsoft.com/office/officeart/2008/layout/LinedList"/>
    <dgm:cxn modelId="{34FDE21E-CCBE-4D2A-A11B-865A01B03FE0}" type="presParOf" srcId="{A4C966BC-17DA-4E13-BC54-BCE4536B7BB6}" destId="{0C2EBD03-985B-40E0-91FD-76F477620C51}" srcOrd="0" destOrd="0" presId="urn:microsoft.com/office/officeart/2008/layout/LinedList"/>
    <dgm:cxn modelId="{93AF9B90-3162-4F1F-BC74-42309047948B}" type="presParOf" srcId="{A4C966BC-17DA-4E13-BC54-BCE4536B7BB6}" destId="{DD714A40-001B-48DB-8AD5-FF580BFC7C53}" srcOrd="1" destOrd="0" presId="urn:microsoft.com/office/officeart/2008/layout/LinedList"/>
    <dgm:cxn modelId="{A91A4254-B1B1-471D-B0D9-9B1F8DA3BBAF}" type="presParOf" srcId="{0DD4F619-70AF-487E-A22C-BDDE8E2C6E1D}" destId="{CF860E37-ED2C-4141-BFFA-1831A23B5419}" srcOrd="10" destOrd="0" presId="urn:microsoft.com/office/officeart/2008/layout/LinedList"/>
    <dgm:cxn modelId="{7DC993F7-CF55-4DA1-8E6D-B8A0B6C94C5D}" type="presParOf" srcId="{0DD4F619-70AF-487E-A22C-BDDE8E2C6E1D}" destId="{E52A1498-04AE-4D1A-874C-A1D67B9EFAE5}" srcOrd="11" destOrd="0" presId="urn:microsoft.com/office/officeart/2008/layout/LinedList"/>
    <dgm:cxn modelId="{4B216A06-48D1-4762-A002-77E382D8B293}" type="presParOf" srcId="{E52A1498-04AE-4D1A-874C-A1D67B9EFAE5}" destId="{F953CFC9-836F-4B5E-B1C5-5B22D6FEDBF7}" srcOrd="0" destOrd="0" presId="urn:microsoft.com/office/officeart/2008/layout/LinedList"/>
    <dgm:cxn modelId="{443D5B28-BD95-4281-B962-6C6F6EEC514B}" type="presParOf" srcId="{E52A1498-04AE-4D1A-874C-A1D67B9EFAE5}" destId="{A2F799CB-9AC0-46E3-A982-A1AD34518E40}" srcOrd="1" destOrd="0" presId="urn:microsoft.com/office/officeart/2008/layout/LinedList"/>
    <dgm:cxn modelId="{8398D884-4DA6-4C8F-8C55-CF4FB284859C}" type="presParOf" srcId="{0DD4F619-70AF-487E-A22C-BDDE8E2C6E1D}" destId="{E82C2649-6B33-4489-840F-4B4F57D3E48B}" srcOrd="12" destOrd="0" presId="urn:microsoft.com/office/officeart/2008/layout/LinedList"/>
    <dgm:cxn modelId="{0F574D3B-F5BE-4147-AD22-176CFE3EC5D2}" type="presParOf" srcId="{0DD4F619-70AF-487E-A22C-BDDE8E2C6E1D}" destId="{3B19E1D9-CFA1-4C33-97F8-41D74E7E533E}" srcOrd="13" destOrd="0" presId="urn:microsoft.com/office/officeart/2008/layout/LinedList"/>
    <dgm:cxn modelId="{F3A21499-E82F-47D4-BD1E-127628908400}" type="presParOf" srcId="{3B19E1D9-CFA1-4C33-97F8-41D74E7E533E}" destId="{E1DF86AD-9CCD-404B-960E-6795927B9052}" srcOrd="0" destOrd="0" presId="urn:microsoft.com/office/officeart/2008/layout/LinedList"/>
    <dgm:cxn modelId="{CFFE7C60-C2F7-483E-8252-7AD04BA9F9B4}" type="presParOf" srcId="{3B19E1D9-CFA1-4C33-97F8-41D74E7E533E}" destId="{3829E308-FA72-4048-BB7F-9675DD71ACC6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45DF6F-8E29-4D6A-8712-97BC8C481B65}" type="doc">
      <dgm:prSet loTypeId="urn:microsoft.com/office/officeart/2005/8/layout/vList5" loCatId="list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D0A04C16-8351-409A-A1E9-97FA33EF5504}">
      <dgm:prSet/>
      <dgm:spPr/>
      <dgm:t>
        <a:bodyPr/>
        <a:lstStyle/>
        <a:p>
          <a:r>
            <a:rPr lang="tr-TR"/>
            <a:t>Görünmezlik Riski: Arama motorlarında doğal olarak yer almamak, bir işletmenin caddede tabelası olmadan dükkan açmasına benzer; doğrudan ciro kaybettirir. </a:t>
          </a:r>
          <a:endParaRPr lang="en-US"/>
        </a:p>
      </dgm:t>
    </dgm:pt>
    <dgm:pt modelId="{568E46B6-C1A0-4583-98CF-52F1A30F0221}" type="parTrans" cxnId="{7B3B98CE-A494-4071-BD1B-06F0F1784E66}">
      <dgm:prSet/>
      <dgm:spPr/>
      <dgm:t>
        <a:bodyPr/>
        <a:lstStyle/>
        <a:p>
          <a:endParaRPr lang="en-US"/>
        </a:p>
      </dgm:t>
    </dgm:pt>
    <dgm:pt modelId="{37A282F5-B580-4BB3-9BE6-B3D838C71315}" type="sibTrans" cxnId="{7B3B98CE-A494-4071-BD1B-06F0F1784E66}">
      <dgm:prSet/>
      <dgm:spPr/>
      <dgm:t>
        <a:bodyPr/>
        <a:lstStyle/>
        <a:p>
          <a:endParaRPr lang="en-US"/>
        </a:p>
      </dgm:t>
    </dgm:pt>
    <dgm:pt modelId="{9C7F2675-8C19-4F51-9BCC-859A0F8896EF}">
      <dgm:prSet/>
      <dgm:spPr/>
      <dgm:t>
        <a:bodyPr/>
        <a:lstStyle/>
        <a:p>
          <a:r>
            <a:rPr lang="tr-TR" dirty="0"/>
            <a:t>SERP ve Bulunabilirlik: Dijital pazarda başarı, arama sonuçlarında (SERP) üst sıralarda bulunmaya bağlıdır.</a:t>
          </a:r>
          <a:endParaRPr lang="en-US" dirty="0"/>
        </a:p>
      </dgm:t>
    </dgm:pt>
    <dgm:pt modelId="{53667E5F-81A7-4CB9-B85C-BBF4B399C01F}" type="parTrans" cxnId="{75D52C9B-6893-4A14-BCDB-F447FC296E58}">
      <dgm:prSet/>
      <dgm:spPr/>
      <dgm:t>
        <a:bodyPr/>
        <a:lstStyle/>
        <a:p>
          <a:endParaRPr lang="en-US"/>
        </a:p>
      </dgm:t>
    </dgm:pt>
    <dgm:pt modelId="{27892285-0A6E-4DA2-B2D8-BA1B66C0D58A}" type="sibTrans" cxnId="{75D52C9B-6893-4A14-BCDB-F447FC296E58}">
      <dgm:prSet/>
      <dgm:spPr/>
      <dgm:t>
        <a:bodyPr/>
        <a:lstStyle/>
        <a:p>
          <a:endParaRPr lang="en-US"/>
        </a:p>
      </dgm:t>
    </dgm:pt>
    <dgm:pt modelId="{2BB19502-64F2-42F1-8957-ACEC1E88F36E}">
      <dgm:prSet/>
      <dgm:spPr/>
      <dgm:t>
        <a:bodyPr/>
        <a:lstStyle/>
        <a:p>
          <a:r>
            <a:rPr lang="tr-TR" dirty="0"/>
            <a:t>SEO'nun Evrimi: SEO, basit bir pazarlama taktiği olmaktan çıkıp, teknik bir altyapı yönetimine dönüşmüştür.</a:t>
          </a:r>
          <a:endParaRPr lang="en-US" dirty="0"/>
        </a:p>
      </dgm:t>
    </dgm:pt>
    <dgm:pt modelId="{D0B3FDE8-BFF0-4DFF-A992-BADB6BF4FF51}" type="parTrans" cxnId="{57B1C94B-7E84-468D-9654-9B80C753C020}">
      <dgm:prSet/>
      <dgm:spPr/>
      <dgm:t>
        <a:bodyPr/>
        <a:lstStyle/>
        <a:p>
          <a:endParaRPr lang="en-US"/>
        </a:p>
      </dgm:t>
    </dgm:pt>
    <dgm:pt modelId="{F14E6DF0-97F7-4271-AC4F-A278B6DA6AE7}" type="sibTrans" cxnId="{57B1C94B-7E84-468D-9654-9B80C753C020}">
      <dgm:prSet/>
      <dgm:spPr/>
      <dgm:t>
        <a:bodyPr/>
        <a:lstStyle/>
        <a:p>
          <a:endParaRPr lang="en-US"/>
        </a:p>
      </dgm:t>
    </dgm:pt>
    <dgm:pt modelId="{C9568034-8EE7-4DC6-9DAF-BCBE5607B85A}">
      <dgm:prSet/>
      <dgm:spPr/>
      <dgm:t>
        <a:bodyPr/>
        <a:lstStyle/>
        <a:p>
          <a:r>
            <a:rPr lang="tr-TR"/>
            <a:t>YBS Yaklaşımı: Yönetim Bilişim Sistemleri'nin "ham veriyi bilgiye dönüştürme" prensibi bu sürecin tam merkezindedir.</a:t>
          </a:r>
          <a:endParaRPr lang="en-US"/>
        </a:p>
      </dgm:t>
    </dgm:pt>
    <dgm:pt modelId="{BBBC38A0-28EF-4DEB-87F0-6B31E210A26E}" type="parTrans" cxnId="{B5BEE222-1EF9-408B-BB42-29BFD7F26EFC}">
      <dgm:prSet/>
      <dgm:spPr/>
      <dgm:t>
        <a:bodyPr/>
        <a:lstStyle/>
        <a:p>
          <a:endParaRPr lang="en-US"/>
        </a:p>
      </dgm:t>
    </dgm:pt>
    <dgm:pt modelId="{694EC6F4-17B5-43B6-9994-9EEA9FA5E993}" type="sibTrans" cxnId="{B5BEE222-1EF9-408B-BB42-29BFD7F26EFC}">
      <dgm:prSet/>
      <dgm:spPr/>
      <dgm:t>
        <a:bodyPr/>
        <a:lstStyle/>
        <a:p>
          <a:endParaRPr lang="en-US"/>
        </a:p>
      </dgm:t>
    </dgm:pt>
    <dgm:pt modelId="{34B7374C-2DC0-495B-A7F0-0ECD433C0EA7}" type="pres">
      <dgm:prSet presAssocID="{AC45DF6F-8E29-4D6A-8712-97BC8C481B65}" presName="Name0" presStyleCnt="0">
        <dgm:presLayoutVars>
          <dgm:dir/>
          <dgm:animLvl val="lvl"/>
          <dgm:resizeHandles val="exact"/>
        </dgm:presLayoutVars>
      </dgm:prSet>
      <dgm:spPr/>
    </dgm:pt>
    <dgm:pt modelId="{37F54AFB-EF20-4258-A1F1-94A2910C04E7}" type="pres">
      <dgm:prSet presAssocID="{D0A04C16-8351-409A-A1E9-97FA33EF5504}" presName="linNode" presStyleCnt="0"/>
      <dgm:spPr/>
    </dgm:pt>
    <dgm:pt modelId="{40A10415-41CA-4EFF-8B97-EC35544B5184}" type="pres">
      <dgm:prSet presAssocID="{D0A04C16-8351-409A-A1E9-97FA33EF5504}" presName="parentText" presStyleLbl="node1" presStyleIdx="0" presStyleCnt="1">
        <dgm:presLayoutVars>
          <dgm:chMax val="1"/>
          <dgm:bulletEnabled val="1"/>
        </dgm:presLayoutVars>
      </dgm:prSet>
      <dgm:spPr/>
    </dgm:pt>
    <dgm:pt modelId="{D6A6CAF5-47C1-4C94-BA51-4656EA7C3947}" type="pres">
      <dgm:prSet presAssocID="{D0A04C16-8351-409A-A1E9-97FA33EF5504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B5BEE222-1EF9-408B-BB42-29BFD7F26EFC}" srcId="{D0A04C16-8351-409A-A1E9-97FA33EF5504}" destId="{C9568034-8EE7-4DC6-9DAF-BCBE5607B85A}" srcOrd="2" destOrd="0" parTransId="{BBBC38A0-28EF-4DEB-87F0-6B31E210A26E}" sibTransId="{694EC6F4-17B5-43B6-9994-9EEA9FA5E993}"/>
    <dgm:cxn modelId="{EF7DA429-441E-41A9-8BA8-7F5C6768324B}" type="presOf" srcId="{D0A04C16-8351-409A-A1E9-97FA33EF5504}" destId="{40A10415-41CA-4EFF-8B97-EC35544B5184}" srcOrd="0" destOrd="0" presId="urn:microsoft.com/office/officeart/2005/8/layout/vList5"/>
    <dgm:cxn modelId="{B1D2444A-D7C9-4BDB-BC48-F95C53A95699}" type="presOf" srcId="{AC45DF6F-8E29-4D6A-8712-97BC8C481B65}" destId="{34B7374C-2DC0-495B-A7F0-0ECD433C0EA7}" srcOrd="0" destOrd="0" presId="urn:microsoft.com/office/officeart/2005/8/layout/vList5"/>
    <dgm:cxn modelId="{57B1C94B-7E84-468D-9654-9B80C753C020}" srcId="{D0A04C16-8351-409A-A1E9-97FA33EF5504}" destId="{2BB19502-64F2-42F1-8957-ACEC1E88F36E}" srcOrd="1" destOrd="0" parTransId="{D0B3FDE8-BFF0-4DFF-A992-BADB6BF4FF51}" sibTransId="{F14E6DF0-97F7-4271-AC4F-A278B6DA6AE7}"/>
    <dgm:cxn modelId="{E587C36D-266D-4A27-8313-2A19957AB102}" type="presOf" srcId="{2BB19502-64F2-42F1-8957-ACEC1E88F36E}" destId="{D6A6CAF5-47C1-4C94-BA51-4656EA7C3947}" srcOrd="0" destOrd="1" presId="urn:microsoft.com/office/officeart/2005/8/layout/vList5"/>
    <dgm:cxn modelId="{75D52C9B-6893-4A14-BCDB-F447FC296E58}" srcId="{D0A04C16-8351-409A-A1E9-97FA33EF5504}" destId="{9C7F2675-8C19-4F51-9BCC-859A0F8896EF}" srcOrd="0" destOrd="0" parTransId="{53667E5F-81A7-4CB9-B85C-BBF4B399C01F}" sibTransId="{27892285-0A6E-4DA2-B2D8-BA1B66C0D58A}"/>
    <dgm:cxn modelId="{7B3B98CE-A494-4071-BD1B-06F0F1784E66}" srcId="{AC45DF6F-8E29-4D6A-8712-97BC8C481B65}" destId="{D0A04C16-8351-409A-A1E9-97FA33EF5504}" srcOrd="0" destOrd="0" parTransId="{568E46B6-C1A0-4583-98CF-52F1A30F0221}" sibTransId="{37A282F5-B580-4BB3-9BE6-B3D838C71315}"/>
    <dgm:cxn modelId="{A08BEFCE-4D74-48BE-8F3B-75C0A4F104D2}" type="presOf" srcId="{C9568034-8EE7-4DC6-9DAF-BCBE5607B85A}" destId="{D6A6CAF5-47C1-4C94-BA51-4656EA7C3947}" srcOrd="0" destOrd="2" presId="urn:microsoft.com/office/officeart/2005/8/layout/vList5"/>
    <dgm:cxn modelId="{0001D3F7-5176-4162-B49E-52CBDFB5F52E}" type="presOf" srcId="{9C7F2675-8C19-4F51-9BCC-859A0F8896EF}" destId="{D6A6CAF5-47C1-4C94-BA51-4656EA7C3947}" srcOrd="0" destOrd="0" presId="urn:microsoft.com/office/officeart/2005/8/layout/vList5"/>
    <dgm:cxn modelId="{61F436BD-AFB4-4836-93B0-2FB8FCEF4E9F}" type="presParOf" srcId="{34B7374C-2DC0-495B-A7F0-0ECD433C0EA7}" destId="{37F54AFB-EF20-4258-A1F1-94A2910C04E7}" srcOrd="0" destOrd="0" presId="urn:microsoft.com/office/officeart/2005/8/layout/vList5"/>
    <dgm:cxn modelId="{A3209849-E024-45BB-AEA1-E945D5CCE7A9}" type="presParOf" srcId="{37F54AFB-EF20-4258-A1F1-94A2910C04E7}" destId="{40A10415-41CA-4EFF-8B97-EC35544B5184}" srcOrd="0" destOrd="0" presId="urn:microsoft.com/office/officeart/2005/8/layout/vList5"/>
    <dgm:cxn modelId="{4CCA80FF-1DC1-479A-852B-6C8F1722A749}" type="presParOf" srcId="{37F54AFB-EF20-4258-A1F1-94A2910C04E7}" destId="{D6A6CAF5-47C1-4C94-BA51-4656EA7C394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70993C-9CE7-4BFB-ADB8-68E60C247F4E}" type="doc">
      <dgm:prSet loTypeId="urn:microsoft.com/office/officeart/2005/8/layout/vProcess5" loCatId="process" qsTypeId="urn:microsoft.com/office/officeart/2005/8/quickstyle/simple1" qsCatId="simple" csTypeId="urn:microsoft.com/office/officeart/2005/8/colors/accent3_3" csCatId="accent3" phldr="1"/>
      <dgm:spPr/>
      <dgm:t>
        <a:bodyPr/>
        <a:lstStyle/>
        <a:p>
          <a:endParaRPr lang="tr-TR"/>
        </a:p>
      </dgm:t>
    </dgm:pt>
    <dgm:pt modelId="{27284AAE-E816-4F68-8BAB-2E5F3064FD66}">
      <dgm:prSet phldrT="[Metin]"/>
      <dgm:spPr/>
      <dgm:t>
        <a:bodyPr/>
        <a:lstStyle/>
        <a:p>
          <a:pPr>
            <a:buNone/>
          </a:pP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ARAŞTIRMA PROBLEMİ: SEO Süreçlerinin Bilişim Sistemi Yönetimi Perspektifiyle Ele Alınmaması</a:t>
          </a:r>
        </a:p>
      </dgm:t>
    </dgm:pt>
    <dgm:pt modelId="{D7B84EF1-DD2F-4E13-9871-BF7EFD89CD33}" type="parTrans" cxnId="{4A0BF6BF-D929-40F4-AE7E-1FB4B470D45B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050A07-38C6-4B4B-B4C8-21BB823ACBBD}" type="sibTrans" cxnId="{4A0BF6BF-D929-40F4-AE7E-1FB4B470D45B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A4A9832-FFDD-4DC2-A92C-BFE6BDE59E8C}">
      <dgm:prSet phldrT="[Metin]"/>
      <dgm:spPr/>
      <dgm:t>
        <a:bodyPr/>
        <a:lstStyle/>
        <a:p>
          <a:pPr>
            <a:buNone/>
          </a:pP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VERİ KAYNAKLARI: Google </a:t>
          </a:r>
          <a:r>
            <a:rPr lang="tr-TR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Search</a:t>
          </a: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Console, </a:t>
          </a:r>
          <a:r>
            <a:rPr lang="tr-TR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Semrush</a:t>
          </a: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ve </a:t>
          </a:r>
          <a:r>
            <a:rPr lang="tr-TR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PageSpeed</a:t>
          </a: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Verileri</a:t>
          </a:r>
        </a:p>
      </dgm:t>
    </dgm:pt>
    <dgm:pt modelId="{2AE9039A-AE37-4B1E-B6C4-DD67D33A50B2}" type="parTrans" cxnId="{A54759C9-B7DA-48DA-89B9-F1338C11A303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3D3BBD-ADF0-4E5B-92BC-71252DB19C70}" type="sibTrans" cxnId="{A54759C9-B7DA-48DA-89B9-F1338C11A303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07C82A4-DA4E-483B-A0EA-4CF87E4A50CE}">
      <dgm:prSet phldrT="[Metin]" phldr="1"/>
      <dgm:spPr/>
      <dgm:t>
        <a:bodyPr/>
        <a:lstStyle/>
        <a:p>
          <a:endParaRPr lang="tr-T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80CFA65-A474-4C77-9814-A048B0373526}" type="parTrans" cxnId="{A6283DBB-C922-4928-A239-449A9BEA9815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6D2B92-601E-4DBB-A976-544C45855D83}" type="sibTrans" cxnId="{A6283DBB-C922-4928-A239-449A9BEA9815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6799F6E-86DD-420D-BD63-8936D27BA903}">
      <dgm:prSet phldrT="[Metin]"/>
      <dgm:spPr/>
      <dgm:t>
        <a:bodyPr/>
        <a:lstStyle/>
        <a:p>
          <a:pPr>
            <a:buNone/>
          </a:pP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TEKNİK AŞAMA: Kod Küçültme ve JSON-LD Yapılandırılmış Veri Entegrasyonu </a:t>
          </a:r>
        </a:p>
      </dgm:t>
    </dgm:pt>
    <dgm:pt modelId="{A89E6B16-D184-4D42-A82E-7CCDA6A0E917}" type="parTrans" cxnId="{6AF34D1C-0549-4363-9288-D6DB4ECADA7C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3722E2-B90A-4EED-ACD0-526ED135BE6B}" type="sibTrans" cxnId="{6AF34D1C-0549-4363-9288-D6DB4ECADA7C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6CB98D-98FF-4444-8B1C-9D028C708E48}">
      <dgm:prSet phldrT="[Metin]"/>
      <dgm:spPr/>
      <dgm:t>
        <a:bodyPr/>
        <a:lstStyle/>
        <a:p>
          <a:pPr>
            <a:buNone/>
          </a:pP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UYGULAMA SAHASI: teknopiyasa.com Üzerinde Denetimler </a:t>
          </a:r>
        </a:p>
      </dgm:t>
    </dgm:pt>
    <dgm:pt modelId="{EE3FA000-B070-4D76-A386-C4F56839C4D9}" type="parTrans" cxnId="{2F660A23-B70E-48EA-AADA-2D0301115984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6934FB-9FB0-4BFE-BA2E-E4818739B062}" type="sibTrans" cxnId="{2F660A23-B70E-48EA-AADA-2D0301115984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336501-E158-42E8-B80E-2B6B9412CEAD}">
      <dgm:prSet/>
      <dgm:spPr/>
      <dgm:t>
        <a:bodyPr/>
        <a:lstStyle/>
        <a:p>
          <a:pPr>
            <a:buNone/>
          </a:pP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BULGULARIN NİCEL ANALİZİ: </a:t>
          </a:r>
          <a:r>
            <a:rPr lang="tr-TR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</a:t>
          </a: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Web </a:t>
          </a:r>
          <a:r>
            <a:rPr lang="tr-TR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Vitals</a:t>
          </a:r>
          <a:r>
            <a:rPr lang="tr-TR" dirty="0">
              <a:latin typeface="Times New Roman" panose="02020603050405020304" pitchFamily="18" charset="0"/>
              <a:cs typeface="Times New Roman" panose="02020603050405020304" pitchFamily="18" charset="0"/>
            </a:rPr>
            <a:t> Gelişimi ve Finansal Değer: (ROI) Analizi </a:t>
          </a:r>
        </a:p>
      </dgm:t>
    </dgm:pt>
    <dgm:pt modelId="{28D565AA-1D15-43BF-BEF6-664ED34135D2}" type="parTrans" cxnId="{4FB17A4D-8E28-4959-A919-95C75601E33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421900-D3FF-4BB0-AABF-ED2AAAC20C12}" type="sibTrans" cxnId="{4FB17A4D-8E28-4959-A919-95C75601E33F}">
      <dgm:prSet/>
      <dgm:spPr/>
      <dgm:t>
        <a:bodyPr/>
        <a:lstStyle/>
        <a:p>
          <a:endParaRPr lang="tr-T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9C57E9-A2D2-4D0E-BC17-FDF7CBD78EEB}" type="pres">
      <dgm:prSet presAssocID="{BB70993C-9CE7-4BFB-ADB8-68E60C247F4E}" presName="outerComposite" presStyleCnt="0">
        <dgm:presLayoutVars>
          <dgm:chMax val="5"/>
          <dgm:dir/>
          <dgm:resizeHandles val="exact"/>
        </dgm:presLayoutVars>
      </dgm:prSet>
      <dgm:spPr/>
    </dgm:pt>
    <dgm:pt modelId="{C1735C88-FEBD-4F5E-9DDD-F1B82192D376}" type="pres">
      <dgm:prSet presAssocID="{BB70993C-9CE7-4BFB-ADB8-68E60C247F4E}" presName="dummyMaxCanvas" presStyleCnt="0">
        <dgm:presLayoutVars/>
      </dgm:prSet>
      <dgm:spPr/>
    </dgm:pt>
    <dgm:pt modelId="{77FC81D2-2098-44B1-9876-4A23F5744BA8}" type="pres">
      <dgm:prSet presAssocID="{BB70993C-9CE7-4BFB-ADB8-68E60C247F4E}" presName="FiveNodes_1" presStyleLbl="node1" presStyleIdx="0" presStyleCnt="5">
        <dgm:presLayoutVars>
          <dgm:bulletEnabled val="1"/>
        </dgm:presLayoutVars>
      </dgm:prSet>
      <dgm:spPr/>
    </dgm:pt>
    <dgm:pt modelId="{762EDB51-EDDF-4114-A695-0353414BAAC4}" type="pres">
      <dgm:prSet presAssocID="{BB70993C-9CE7-4BFB-ADB8-68E60C247F4E}" presName="FiveNodes_2" presStyleLbl="node1" presStyleIdx="1" presStyleCnt="5">
        <dgm:presLayoutVars>
          <dgm:bulletEnabled val="1"/>
        </dgm:presLayoutVars>
      </dgm:prSet>
      <dgm:spPr/>
    </dgm:pt>
    <dgm:pt modelId="{9690714D-66FE-4541-9040-4836F290FE62}" type="pres">
      <dgm:prSet presAssocID="{BB70993C-9CE7-4BFB-ADB8-68E60C247F4E}" presName="FiveNodes_3" presStyleLbl="node1" presStyleIdx="2" presStyleCnt="5">
        <dgm:presLayoutVars>
          <dgm:bulletEnabled val="1"/>
        </dgm:presLayoutVars>
      </dgm:prSet>
      <dgm:spPr/>
    </dgm:pt>
    <dgm:pt modelId="{F32C0632-CA27-44BD-B874-B98B8AE0FC46}" type="pres">
      <dgm:prSet presAssocID="{BB70993C-9CE7-4BFB-ADB8-68E60C247F4E}" presName="FiveNodes_4" presStyleLbl="node1" presStyleIdx="3" presStyleCnt="5">
        <dgm:presLayoutVars>
          <dgm:bulletEnabled val="1"/>
        </dgm:presLayoutVars>
      </dgm:prSet>
      <dgm:spPr/>
    </dgm:pt>
    <dgm:pt modelId="{12D65CAC-0BBF-4A8B-85F8-D5CE3C962E05}" type="pres">
      <dgm:prSet presAssocID="{BB70993C-9CE7-4BFB-ADB8-68E60C247F4E}" presName="FiveNodes_5" presStyleLbl="node1" presStyleIdx="4" presStyleCnt="5">
        <dgm:presLayoutVars>
          <dgm:bulletEnabled val="1"/>
        </dgm:presLayoutVars>
      </dgm:prSet>
      <dgm:spPr/>
    </dgm:pt>
    <dgm:pt modelId="{577C0C9F-A256-4E5F-8283-263C9C3FDCB3}" type="pres">
      <dgm:prSet presAssocID="{BB70993C-9CE7-4BFB-ADB8-68E60C247F4E}" presName="FiveConn_1-2" presStyleLbl="fgAccFollowNode1" presStyleIdx="0" presStyleCnt="4">
        <dgm:presLayoutVars>
          <dgm:bulletEnabled val="1"/>
        </dgm:presLayoutVars>
      </dgm:prSet>
      <dgm:spPr/>
    </dgm:pt>
    <dgm:pt modelId="{3E43D2C3-ED23-4393-BE7C-21B192C019CD}" type="pres">
      <dgm:prSet presAssocID="{BB70993C-9CE7-4BFB-ADB8-68E60C247F4E}" presName="FiveConn_2-3" presStyleLbl="fgAccFollowNode1" presStyleIdx="1" presStyleCnt="4">
        <dgm:presLayoutVars>
          <dgm:bulletEnabled val="1"/>
        </dgm:presLayoutVars>
      </dgm:prSet>
      <dgm:spPr/>
    </dgm:pt>
    <dgm:pt modelId="{763EF4C6-C3F6-444B-A6A6-18FA73AF2411}" type="pres">
      <dgm:prSet presAssocID="{BB70993C-9CE7-4BFB-ADB8-68E60C247F4E}" presName="FiveConn_3-4" presStyleLbl="fgAccFollowNode1" presStyleIdx="2" presStyleCnt="4">
        <dgm:presLayoutVars>
          <dgm:bulletEnabled val="1"/>
        </dgm:presLayoutVars>
      </dgm:prSet>
      <dgm:spPr/>
    </dgm:pt>
    <dgm:pt modelId="{51ED8B9C-8306-4F05-BA8E-C18A298C3E4E}" type="pres">
      <dgm:prSet presAssocID="{BB70993C-9CE7-4BFB-ADB8-68E60C247F4E}" presName="FiveConn_4-5" presStyleLbl="fgAccFollowNode1" presStyleIdx="3" presStyleCnt="4">
        <dgm:presLayoutVars>
          <dgm:bulletEnabled val="1"/>
        </dgm:presLayoutVars>
      </dgm:prSet>
      <dgm:spPr/>
    </dgm:pt>
    <dgm:pt modelId="{8F97D219-82FC-4355-A60A-D30BCD4E42D7}" type="pres">
      <dgm:prSet presAssocID="{BB70993C-9CE7-4BFB-ADB8-68E60C247F4E}" presName="FiveNodes_1_text" presStyleLbl="node1" presStyleIdx="4" presStyleCnt="5">
        <dgm:presLayoutVars>
          <dgm:bulletEnabled val="1"/>
        </dgm:presLayoutVars>
      </dgm:prSet>
      <dgm:spPr/>
    </dgm:pt>
    <dgm:pt modelId="{AD7E8E30-00D9-45C3-8435-DFB5B33789C3}" type="pres">
      <dgm:prSet presAssocID="{BB70993C-9CE7-4BFB-ADB8-68E60C247F4E}" presName="FiveNodes_2_text" presStyleLbl="node1" presStyleIdx="4" presStyleCnt="5">
        <dgm:presLayoutVars>
          <dgm:bulletEnabled val="1"/>
        </dgm:presLayoutVars>
      </dgm:prSet>
      <dgm:spPr/>
    </dgm:pt>
    <dgm:pt modelId="{64339E23-CA96-467E-AB7B-06D518F4EE60}" type="pres">
      <dgm:prSet presAssocID="{BB70993C-9CE7-4BFB-ADB8-68E60C247F4E}" presName="FiveNodes_3_text" presStyleLbl="node1" presStyleIdx="4" presStyleCnt="5">
        <dgm:presLayoutVars>
          <dgm:bulletEnabled val="1"/>
        </dgm:presLayoutVars>
      </dgm:prSet>
      <dgm:spPr/>
    </dgm:pt>
    <dgm:pt modelId="{66D74C4C-AD06-4F14-9DE4-CDD46D041CE1}" type="pres">
      <dgm:prSet presAssocID="{BB70993C-9CE7-4BFB-ADB8-68E60C247F4E}" presName="FiveNodes_4_text" presStyleLbl="node1" presStyleIdx="4" presStyleCnt="5">
        <dgm:presLayoutVars>
          <dgm:bulletEnabled val="1"/>
        </dgm:presLayoutVars>
      </dgm:prSet>
      <dgm:spPr/>
    </dgm:pt>
    <dgm:pt modelId="{B950D047-0B06-485C-B857-F404FEA75BFD}" type="pres">
      <dgm:prSet presAssocID="{BB70993C-9CE7-4BFB-ADB8-68E60C247F4E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807B915-F0BC-415E-BC95-B9A4532279AB}" type="presOf" srcId="{27284AAE-E816-4F68-8BAB-2E5F3064FD66}" destId="{77FC81D2-2098-44B1-9876-4A23F5744BA8}" srcOrd="0" destOrd="0" presId="urn:microsoft.com/office/officeart/2005/8/layout/vProcess5"/>
    <dgm:cxn modelId="{50EB6218-7D08-4134-BEFB-338090EB2ED0}" type="presOf" srcId="{B6799F6E-86DD-420D-BD63-8936D27BA903}" destId="{F32C0632-CA27-44BD-B874-B98B8AE0FC46}" srcOrd="0" destOrd="0" presId="urn:microsoft.com/office/officeart/2005/8/layout/vProcess5"/>
    <dgm:cxn modelId="{6AF34D1C-0549-4363-9288-D6DB4ECADA7C}" srcId="{BB70993C-9CE7-4BFB-ADB8-68E60C247F4E}" destId="{B6799F6E-86DD-420D-BD63-8936D27BA903}" srcOrd="3" destOrd="0" parTransId="{A89E6B16-D184-4D42-A82E-7CCDA6A0E917}" sibTransId="{B53722E2-B90A-4EED-ACD0-526ED135BE6B}"/>
    <dgm:cxn modelId="{2F660A23-B70E-48EA-AADA-2D0301115984}" srcId="{BB70993C-9CE7-4BFB-ADB8-68E60C247F4E}" destId="{7E6CB98D-98FF-4444-8B1C-9D028C708E48}" srcOrd="2" destOrd="0" parTransId="{EE3FA000-B070-4D76-A386-C4F56839C4D9}" sibTransId="{C86934FB-9FB0-4BFE-BA2E-E4818739B062}"/>
    <dgm:cxn modelId="{0C21122C-6A8A-476E-83FC-47D6CE1FB59D}" type="presOf" srcId="{503D3BBD-ADF0-4E5B-92BC-71252DB19C70}" destId="{3E43D2C3-ED23-4393-BE7C-21B192C019CD}" srcOrd="0" destOrd="0" presId="urn:microsoft.com/office/officeart/2005/8/layout/vProcess5"/>
    <dgm:cxn modelId="{623B5335-7781-4428-B707-D692F347C139}" type="presOf" srcId="{BB70993C-9CE7-4BFB-ADB8-68E60C247F4E}" destId="{CE9C57E9-A2D2-4D0E-BC17-FDF7CBD78EEB}" srcOrd="0" destOrd="0" presId="urn:microsoft.com/office/officeart/2005/8/layout/vProcess5"/>
    <dgm:cxn modelId="{BDD5CB3D-3B9B-48A6-BE51-AC447741CBA5}" type="presOf" srcId="{7E6CB98D-98FF-4444-8B1C-9D028C708E48}" destId="{9690714D-66FE-4541-9040-4836F290FE62}" srcOrd="0" destOrd="0" presId="urn:microsoft.com/office/officeart/2005/8/layout/vProcess5"/>
    <dgm:cxn modelId="{4FB17A4D-8E28-4959-A919-95C75601E33F}" srcId="{BB70993C-9CE7-4BFB-ADB8-68E60C247F4E}" destId="{F1336501-E158-42E8-B80E-2B6B9412CEAD}" srcOrd="4" destOrd="0" parTransId="{28D565AA-1D15-43BF-BEF6-664ED34135D2}" sibTransId="{1D421900-D3FF-4BB0-AABF-ED2AAAC20C12}"/>
    <dgm:cxn modelId="{7F9CAA53-43D5-43AE-852B-B78C447A0355}" type="presOf" srcId="{B6799F6E-86DD-420D-BD63-8936D27BA903}" destId="{66D74C4C-AD06-4F14-9DE4-CDD46D041CE1}" srcOrd="1" destOrd="0" presId="urn:microsoft.com/office/officeart/2005/8/layout/vProcess5"/>
    <dgm:cxn modelId="{A0DF4494-879F-400B-9E14-4F0D3FA04173}" type="presOf" srcId="{C86934FB-9FB0-4BFE-BA2E-E4818739B062}" destId="{763EF4C6-C3F6-444B-A6A6-18FA73AF2411}" srcOrd="0" destOrd="0" presId="urn:microsoft.com/office/officeart/2005/8/layout/vProcess5"/>
    <dgm:cxn modelId="{9A4D2499-8EC2-423E-B915-8282F52BFCA2}" type="presOf" srcId="{F1336501-E158-42E8-B80E-2B6B9412CEAD}" destId="{12D65CAC-0BBF-4A8B-85F8-D5CE3C962E05}" srcOrd="0" destOrd="0" presId="urn:microsoft.com/office/officeart/2005/8/layout/vProcess5"/>
    <dgm:cxn modelId="{FDF4549B-EF98-423D-B8EE-51F6C3562B52}" type="presOf" srcId="{9C050A07-38C6-4B4B-B4C8-21BB823ACBBD}" destId="{577C0C9F-A256-4E5F-8283-263C9C3FDCB3}" srcOrd="0" destOrd="0" presId="urn:microsoft.com/office/officeart/2005/8/layout/vProcess5"/>
    <dgm:cxn modelId="{1DB253A5-D64E-4062-93E3-A0261740124A}" type="presOf" srcId="{7E6CB98D-98FF-4444-8B1C-9D028C708E48}" destId="{64339E23-CA96-467E-AB7B-06D518F4EE60}" srcOrd="1" destOrd="0" presId="urn:microsoft.com/office/officeart/2005/8/layout/vProcess5"/>
    <dgm:cxn modelId="{CB402CAF-0B15-4905-8F9B-6A381721D383}" type="presOf" srcId="{27284AAE-E816-4F68-8BAB-2E5F3064FD66}" destId="{8F97D219-82FC-4355-A60A-D30BCD4E42D7}" srcOrd="1" destOrd="0" presId="urn:microsoft.com/office/officeart/2005/8/layout/vProcess5"/>
    <dgm:cxn modelId="{A6283DBB-C922-4928-A239-449A9BEA9815}" srcId="{BB70993C-9CE7-4BFB-ADB8-68E60C247F4E}" destId="{507C82A4-DA4E-483B-A0EA-4CF87E4A50CE}" srcOrd="5" destOrd="0" parTransId="{880CFA65-A474-4C77-9814-A048B0373526}" sibTransId="{E96D2B92-601E-4DBB-A976-544C45855D83}"/>
    <dgm:cxn modelId="{4A0BF6BF-D929-40F4-AE7E-1FB4B470D45B}" srcId="{BB70993C-9CE7-4BFB-ADB8-68E60C247F4E}" destId="{27284AAE-E816-4F68-8BAB-2E5F3064FD66}" srcOrd="0" destOrd="0" parTransId="{D7B84EF1-DD2F-4E13-9871-BF7EFD89CD33}" sibTransId="{9C050A07-38C6-4B4B-B4C8-21BB823ACBBD}"/>
    <dgm:cxn modelId="{A54759C9-B7DA-48DA-89B9-F1338C11A303}" srcId="{BB70993C-9CE7-4BFB-ADB8-68E60C247F4E}" destId="{1A4A9832-FFDD-4DC2-A92C-BFE6BDE59E8C}" srcOrd="1" destOrd="0" parTransId="{2AE9039A-AE37-4B1E-B6C4-DD67D33A50B2}" sibTransId="{503D3BBD-ADF0-4E5B-92BC-71252DB19C70}"/>
    <dgm:cxn modelId="{163B2CCB-EC01-49B1-86AB-69EFA27222F3}" type="presOf" srcId="{1A4A9832-FFDD-4DC2-A92C-BFE6BDE59E8C}" destId="{762EDB51-EDDF-4114-A695-0353414BAAC4}" srcOrd="0" destOrd="0" presId="urn:microsoft.com/office/officeart/2005/8/layout/vProcess5"/>
    <dgm:cxn modelId="{9F3507E3-140E-4C3B-94FC-D4D1B1EE4E8E}" type="presOf" srcId="{F1336501-E158-42E8-B80E-2B6B9412CEAD}" destId="{B950D047-0B06-485C-B857-F404FEA75BFD}" srcOrd="1" destOrd="0" presId="urn:microsoft.com/office/officeart/2005/8/layout/vProcess5"/>
    <dgm:cxn modelId="{73E4F4F8-4AFC-48B6-AC73-67293255F945}" type="presOf" srcId="{1A4A9832-FFDD-4DC2-A92C-BFE6BDE59E8C}" destId="{AD7E8E30-00D9-45C3-8435-DFB5B33789C3}" srcOrd="1" destOrd="0" presId="urn:microsoft.com/office/officeart/2005/8/layout/vProcess5"/>
    <dgm:cxn modelId="{4DE805FB-4ABB-41BC-8B8E-C13DAC4292D3}" type="presOf" srcId="{B53722E2-B90A-4EED-ACD0-526ED135BE6B}" destId="{51ED8B9C-8306-4F05-BA8E-C18A298C3E4E}" srcOrd="0" destOrd="0" presId="urn:microsoft.com/office/officeart/2005/8/layout/vProcess5"/>
    <dgm:cxn modelId="{35B4718A-AFD0-487A-9D3F-AC88E03BC531}" type="presParOf" srcId="{CE9C57E9-A2D2-4D0E-BC17-FDF7CBD78EEB}" destId="{C1735C88-FEBD-4F5E-9DDD-F1B82192D376}" srcOrd="0" destOrd="0" presId="urn:microsoft.com/office/officeart/2005/8/layout/vProcess5"/>
    <dgm:cxn modelId="{0E412AB5-31DF-4891-9D7E-947046F74A8F}" type="presParOf" srcId="{CE9C57E9-A2D2-4D0E-BC17-FDF7CBD78EEB}" destId="{77FC81D2-2098-44B1-9876-4A23F5744BA8}" srcOrd="1" destOrd="0" presId="urn:microsoft.com/office/officeart/2005/8/layout/vProcess5"/>
    <dgm:cxn modelId="{8E9898C3-CC15-48BF-9927-0C58C1CCF827}" type="presParOf" srcId="{CE9C57E9-A2D2-4D0E-BC17-FDF7CBD78EEB}" destId="{762EDB51-EDDF-4114-A695-0353414BAAC4}" srcOrd="2" destOrd="0" presId="urn:microsoft.com/office/officeart/2005/8/layout/vProcess5"/>
    <dgm:cxn modelId="{0FA1B303-13EC-44C8-AF3C-9A92C06DC745}" type="presParOf" srcId="{CE9C57E9-A2D2-4D0E-BC17-FDF7CBD78EEB}" destId="{9690714D-66FE-4541-9040-4836F290FE62}" srcOrd="3" destOrd="0" presId="urn:microsoft.com/office/officeart/2005/8/layout/vProcess5"/>
    <dgm:cxn modelId="{8471F85F-7574-45C3-96BC-C955566965BF}" type="presParOf" srcId="{CE9C57E9-A2D2-4D0E-BC17-FDF7CBD78EEB}" destId="{F32C0632-CA27-44BD-B874-B98B8AE0FC46}" srcOrd="4" destOrd="0" presId="urn:microsoft.com/office/officeart/2005/8/layout/vProcess5"/>
    <dgm:cxn modelId="{3078335F-C464-4EFB-B14B-625D3AF01BEA}" type="presParOf" srcId="{CE9C57E9-A2D2-4D0E-BC17-FDF7CBD78EEB}" destId="{12D65CAC-0BBF-4A8B-85F8-D5CE3C962E05}" srcOrd="5" destOrd="0" presId="urn:microsoft.com/office/officeart/2005/8/layout/vProcess5"/>
    <dgm:cxn modelId="{53CF3E8F-7FB1-4EA9-A5FA-62F4139AF2BD}" type="presParOf" srcId="{CE9C57E9-A2D2-4D0E-BC17-FDF7CBD78EEB}" destId="{577C0C9F-A256-4E5F-8283-263C9C3FDCB3}" srcOrd="6" destOrd="0" presId="urn:microsoft.com/office/officeart/2005/8/layout/vProcess5"/>
    <dgm:cxn modelId="{1624D7A2-4583-4ED3-85C5-EE5A863B413F}" type="presParOf" srcId="{CE9C57E9-A2D2-4D0E-BC17-FDF7CBD78EEB}" destId="{3E43D2C3-ED23-4393-BE7C-21B192C019CD}" srcOrd="7" destOrd="0" presId="urn:microsoft.com/office/officeart/2005/8/layout/vProcess5"/>
    <dgm:cxn modelId="{3D479D8E-A39C-4748-8267-D1C4F97EC6D8}" type="presParOf" srcId="{CE9C57E9-A2D2-4D0E-BC17-FDF7CBD78EEB}" destId="{763EF4C6-C3F6-444B-A6A6-18FA73AF2411}" srcOrd="8" destOrd="0" presId="urn:microsoft.com/office/officeart/2005/8/layout/vProcess5"/>
    <dgm:cxn modelId="{D1695C1A-DF8C-4173-9128-1B5A0633EA12}" type="presParOf" srcId="{CE9C57E9-A2D2-4D0E-BC17-FDF7CBD78EEB}" destId="{51ED8B9C-8306-4F05-BA8E-C18A298C3E4E}" srcOrd="9" destOrd="0" presId="urn:microsoft.com/office/officeart/2005/8/layout/vProcess5"/>
    <dgm:cxn modelId="{03374CF4-5977-4A2E-B33E-1FE65BB82720}" type="presParOf" srcId="{CE9C57E9-A2D2-4D0E-BC17-FDF7CBD78EEB}" destId="{8F97D219-82FC-4355-A60A-D30BCD4E42D7}" srcOrd="10" destOrd="0" presId="urn:microsoft.com/office/officeart/2005/8/layout/vProcess5"/>
    <dgm:cxn modelId="{1F10EC05-21BB-4625-A974-DF86506961C9}" type="presParOf" srcId="{CE9C57E9-A2D2-4D0E-BC17-FDF7CBD78EEB}" destId="{AD7E8E30-00D9-45C3-8435-DFB5B33789C3}" srcOrd="11" destOrd="0" presId="urn:microsoft.com/office/officeart/2005/8/layout/vProcess5"/>
    <dgm:cxn modelId="{77EA6EBE-13D4-4877-BB5B-D1A190F0FBA1}" type="presParOf" srcId="{CE9C57E9-A2D2-4D0E-BC17-FDF7CBD78EEB}" destId="{64339E23-CA96-467E-AB7B-06D518F4EE60}" srcOrd="12" destOrd="0" presId="urn:microsoft.com/office/officeart/2005/8/layout/vProcess5"/>
    <dgm:cxn modelId="{9E00E3CC-B14E-464F-B0D1-ABDDF071FA88}" type="presParOf" srcId="{CE9C57E9-A2D2-4D0E-BC17-FDF7CBD78EEB}" destId="{66D74C4C-AD06-4F14-9DE4-CDD46D041CE1}" srcOrd="13" destOrd="0" presId="urn:microsoft.com/office/officeart/2005/8/layout/vProcess5"/>
    <dgm:cxn modelId="{FE0B01B4-C9F4-4D15-96BA-2EB691D0A0CF}" type="presParOf" srcId="{CE9C57E9-A2D2-4D0E-BC17-FDF7CBD78EEB}" destId="{B950D047-0B06-485C-B857-F404FEA75BFD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D286123-4D4E-440C-A036-34487F90ABCE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D95E2807-D82A-4EAF-922D-38383A21919D}">
      <dgm:prSet custT="1"/>
      <dgm:spPr/>
      <dgm:t>
        <a:bodyPr/>
        <a:lstStyle/>
        <a:p>
          <a:r>
            <a:rPr lang="tr-TR" sz="1400" u="sng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Sistem Mühendisliği Yaklaşımı</a:t>
          </a:r>
          <a:r>
            <a:rPr lang="tr-TR" sz="14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Çalışma, SEO'nun basit bir pazarlama aracı değil, YBS prensipleriyle yönetilen teknik bir disiplin olduğunu kanıtlamıştır.</a:t>
          </a:r>
          <a:endParaRPr lang="en-US" sz="14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BC523D-58DE-44EE-9330-F41E461DEF75}" type="parTrans" cxnId="{F60A43B8-A8A6-4BFE-AF73-D9CB6388F753}">
      <dgm:prSet/>
      <dgm:spPr/>
      <dgm:t>
        <a:bodyPr/>
        <a:lstStyle/>
        <a:p>
          <a:endParaRPr lang="en-US" sz="1100"/>
        </a:p>
      </dgm:t>
    </dgm:pt>
    <dgm:pt modelId="{8E52E7AB-DA24-455C-B2DB-BDB37B373410}" type="sibTrans" cxnId="{F60A43B8-A8A6-4BFE-AF73-D9CB6388F753}">
      <dgm:prSet/>
      <dgm:spPr/>
      <dgm:t>
        <a:bodyPr/>
        <a:lstStyle/>
        <a:p>
          <a:endParaRPr lang="en-US" sz="1100"/>
        </a:p>
      </dgm:t>
    </dgm:pt>
    <dgm:pt modelId="{84879068-CC80-4364-B34D-0A6B6EDE8F82}">
      <dgm:prSet custT="1"/>
      <dgm:spPr/>
      <dgm:t>
        <a:bodyPr/>
        <a:lstStyle/>
        <a:p>
          <a:r>
            <a:rPr lang="tr-TR" sz="1400" u="sng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Performans Başarısı</a:t>
          </a:r>
          <a:r>
            <a:rPr lang="tr-TR" sz="14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71'den 97’ye çıkan skor ve optimize edilen LCP süreleri, arama motoru botlarının siteyi tarama hızını doğrudan artırmıştır.</a:t>
          </a:r>
          <a:endParaRPr lang="en-US" sz="14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E713249-7E58-4F3A-B37E-99BDA9313695}" type="parTrans" cxnId="{E6DFAC45-D398-470A-BC4F-DD1AEEE9A15F}">
      <dgm:prSet/>
      <dgm:spPr/>
      <dgm:t>
        <a:bodyPr/>
        <a:lstStyle/>
        <a:p>
          <a:endParaRPr lang="en-US" sz="1100"/>
        </a:p>
      </dgm:t>
    </dgm:pt>
    <dgm:pt modelId="{609C9561-69A7-46F6-8613-C64A38B9D15B}" type="sibTrans" cxnId="{E6DFAC45-D398-470A-BC4F-DD1AEEE9A15F}">
      <dgm:prSet/>
      <dgm:spPr/>
      <dgm:t>
        <a:bodyPr/>
        <a:lstStyle/>
        <a:p>
          <a:endParaRPr lang="en-US" sz="1100"/>
        </a:p>
      </dgm:t>
    </dgm:pt>
    <dgm:pt modelId="{9FAB18DC-1416-4E9A-93E6-BB953DF63879}">
      <dgm:prSet custT="1"/>
      <dgm:spPr/>
      <dgm:t>
        <a:bodyPr/>
        <a:lstStyle/>
        <a:p>
          <a:r>
            <a:rPr lang="tr-TR" sz="1400" u="sng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Reklam Maliyeti Tasarrufu (ROI): </a:t>
          </a:r>
          <a:r>
            <a:rPr lang="tr-TR" sz="14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Hedeflenen kelimelerde organik başarı sağlanarak Tıklama Başı Maliyet ödenen reklamlara bağımlılık azaltılmış, "bedelsiz trafik" kazanılmıştır.</a:t>
          </a:r>
          <a:endParaRPr lang="en-US" sz="14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4740A2-19E2-4794-B4ED-0E20F40BB5C5}" type="parTrans" cxnId="{B9DA813C-8C21-44A1-AF67-BCC8F6E9847E}">
      <dgm:prSet/>
      <dgm:spPr/>
      <dgm:t>
        <a:bodyPr/>
        <a:lstStyle/>
        <a:p>
          <a:endParaRPr lang="en-US" sz="1100"/>
        </a:p>
      </dgm:t>
    </dgm:pt>
    <dgm:pt modelId="{D978FFF1-7733-40C8-8157-CD552A591E57}" type="sibTrans" cxnId="{B9DA813C-8C21-44A1-AF67-BCC8F6E9847E}">
      <dgm:prSet/>
      <dgm:spPr/>
      <dgm:t>
        <a:bodyPr/>
        <a:lstStyle/>
        <a:p>
          <a:endParaRPr lang="en-US" sz="1100"/>
        </a:p>
      </dgm:t>
    </dgm:pt>
    <dgm:pt modelId="{91C0974B-EC0C-49AF-8694-57E088FAF8EC}">
      <dgm:prSet custT="1"/>
      <dgm:spPr/>
      <dgm:t>
        <a:bodyPr/>
        <a:lstStyle/>
        <a:p>
          <a:r>
            <a:rPr lang="tr-TR" sz="1400" u="sng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Altyapı Verimliliği</a:t>
          </a:r>
          <a:r>
            <a:rPr lang="tr-TR" sz="14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Gereksiz kodların temizlenmesiyle sunucu yükü hafifletilmiş ve kurumsal BT maliyetleri optimize edilmiştir.</a:t>
          </a:r>
          <a:endParaRPr lang="en-US" sz="14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7132A98-E028-4B55-B9BE-F467EA058821}" type="parTrans" cxnId="{F5E951B6-A318-4B1D-A9DB-C27239DEDBB3}">
      <dgm:prSet/>
      <dgm:spPr/>
      <dgm:t>
        <a:bodyPr/>
        <a:lstStyle/>
        <a:p>
          <a:endParaRPr lang="en-US" sz="1100"/>
        </a:p>
      </dgm:t>
    </dgm:pt>
    <dgm:pt modelId="{7D8B09C3-F98A-488C-9B9B-047B0DBD1594}" type="sibTrans" cxnId="{F5E951B6-A318-4B1D-A9DB-C27239DEDBB3}">
      <dgm:prSet/>
      <dgm:spPr/>
      <dgm:t>
        <a:bodyPr/>
        <a:lstStyle/>
        <a:p>
          <a:endParaRPr lang="en-US" sz="1100"/>
        </a:p>
      </dgm:t>
    </dgm:pt>
    <dgm:pt modelId="{4D9E930D-9A25-4601-8DFA-82AE461C7B45}" type="pres">
      <dgm:prSet presAssocID="{ED286123-4D4E-440C-A036-34487F90ABCE}" presName="root" presStyleCnt="0">
        <dgm:presLayoutVars>
          <dgm:dir/>
          <dgm:resizeHandles val="exact"/>
        </dgm:presLayoutVars>
      </dgm:prSet>
      <dgm:spPr/>
    </dgm:pt>
    <dgm:pt modelId="{EA94ECAE-B514-4B72-8869-B8674866522B}" type="pres">
      <dgm:prSet presAssocID="{D95E2807-D82A-4EAF-922D-38383A21919D}" presName="compNode" presStyleCnt="0"/>
      <dgm:spPr/>
    </dgm:pt>
    <dgm:pt modelId="{0DF79F40-4195-4CFA-9179-0AF53BD1D67C}" type="pres">
      <dgm:prSet presAssocID="{D95E2807-D82A-4EAF-922D-38383A21919D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şliler"/>
        </a:ext>
      </dgm:extLst>
    </dgm:pt>
    <dgm:pt modelId="{2CB8428E-865C-4028-8898-EE98A2E9CF1B}" type="pres">
      <dgm:prSet presAssocID="{D95E2807-D82A-4EAF-922D-38383A21919D}" presName="spaceRect" presStyleCnt="0"/>
      <dgm:spPr/>
    </dgm:pt>
    <dgm:pt modelId="{F1FBF283-A8FD-4E67-94C4-6C402891A5DC}" type="pres">
      <dgm:prSet presAssocID="{D95E2807-D82A-4EAF-922D-38383A21919D}" presName="textRect" presStyleLbl="revTx" presStyleIdx="0" presStyleCnt="4">
        <dgm:presLayoutVars>
          <dgm:chMax val="1"/>
          <dgm:chPref val="1"/>
        </dgm:presLayoutVars>
      </dgm:prSet>
      <dgm:spPr/>
    </dgm:pt>
    <dgm:pt modelId="{DA2AD1B1-B50D-407F-93E9-C19291131371}" type="pres">
      <dgm:prSet presAssocID="{8E52E7AB-DA24-455C-B2DB-BDB37B373410}" presName="sibTrans" presStyleCnt="0"/>
      <dgm:spPr/>
    </dgm:pt>
    <dgm:pt modelId="{0BA28BD4-7B17-4126-ABC6-8E1E5E790851}" type="pres">
      <dgm:prSet presAssocID="{84879068-CC80-4364-B34D-0A6B6EDE8F82}" presName="compNode" presStyleCnt="0"/>
      <dgm:spPr/>
    </dgm:pt>
    <dgm:pt modelId="{6770AC01-9EEA-43D0-8A42-B4A0D8268379}" type="pres">
      <dgm:prSet presAssocID="{84879068-CC80-4364-B34D-0A6B6EDE8F82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 chart"/>
        </a:ext>
      </dgm:extLst>
    </dgm:pt>
    <dgm:pt modelId="{C6BAF136-B7B6-4EBA-AD78-654FFA94F4AC}" type="pres">
      <dgm:prSet presAssocID="{84879068-CC80-4364-B34D-0A6B6EDE8F82}" presName="spaceRect" presStyleCnt="0"/>
      <dgm:spPr/>
    </dgm:pt>
    <dgm:pt modelId="{BB9E86D0-08C5-45B2-88A0-2BD3325C537A}" type="pres">
      <dgm:prSet presAssocID="{84879068-CC80-4364-B34D-0A6B6EDE8F82}" presName="textRect" presStyleLbl="revTx" presStyleIdx="1" presStyleCnt="4">
        <dgm:presLayoutVars>
          <dgm:chMax val="1"/>
          <dgm:chPref val="1"/>
        </dgm:presLayoutVars>
      </dgm:prSet>
      <dgm:spPr/>
    </dgm:pt>
    <dgm:pt modelId="{EDC51C13-567C-48F1-8FED-0E6CF6FB8772}" type="pres">
      <dgm:prSet presAssocID="{609C9561-69A7-46F6-8613-C64A38B9D15B}" presName="sibTrans" presStyleCnt="0"/>
      <dgm:spPr/>
    </dgm:pt>
    <dgm:pt modelId="{F48C5CDF-F08D-4062-824F-DB2391926AD1}" type="pres">
      <dgm:prSet presAssocID="{9FAB18DC-1416-4E9A-93E6-BB953DF63879}" presName="compNode" presStyleCnt="0"/>
      <dgm:spPr/>
    </dgm:pt>
    <dgm:pt modelId="{EA4DAB64-FFCB-46EC-B9D5-7926C610DA21}" type="pres">
      <dgm:prSet presAssocID="{9FAB18DC-1416-4E9A-93E6-BB953DF63879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ara"/>
        </a:ext>
      </dgm:extLst>
    </dgm:pt>
    <dgm:pt modelId="{8FE6DFED-F436-4F2A-BFE5-A55117A0C225}" type="pres">
      <dgm:prSet presAssocID="{9FAB18DC-1416-4E9A-93E6-BB953DF63879}" presName="spaceRect" presStyleCnt="0"/>
      <dgm:spPr/>
    </dgm:pt>
    <dgm:pt modelId="{52007615-279E-4525-A732-1D2CBC300C34}" type="pres">
      <dgm:prSet presAssocID="{9FAB18DC-1416-4E9A-93E6-BB953DF63879}" presName="textRect" presStyleLbl="revTx" presStyleIdx="2" presStyleCnt="4">
        <dgm:presLayoutVars>
          <dgm:chMax val="1"/>
          <dgm:chPref val="1"/>
        </dgm:presLayoutVars>
      </dgm:prSet>
      <dgm:spPr/>
    </dgm:pt>
    <dgm:pt modelId="{FFD54FAD-5E09-4B83-81CB-6E1A154BB3EC}" type="pres">
      <dgm:prSet presAssocID="{D978FFF1-7733-40C8-8157-CD552A591E57}" presName="sibTrans" presStyleCnt="0"/>
      <dgm:spPr/>
    </dgm:pt>
    <dgm:pt modelId="{B517D1EE-4F60-4CC0-A3AD-6E5A86466BE2}" type="pres">
      <dgm:prSet presAssocID="{91C0974B-EC0C-49AF-8694-57E088FAF8EC}" presName="compNode" presStyleCnt="0"/>
      <dgm:spPr/>
    </dgm:pt>
    <dgm:pt modelId="{59F2FE69-6B89-483D-86F4-D9623D6A97C8}" type="pres">
      <dgm:prSet presAssocID="{91C0974B-EC0C-49AF-8694-57E088FAF8EC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ilgisayar"/>
        </a:ext>
      </dgm:extLst>
    </dgm:pt>
    <dgm:pt modelId="{8689EC5F-3914-4755-9D68-5A42470AA5A5}" type="pres">
      <dgm:prSet presAssocID="{91C0974B-EC0C-49AF-8694-57E088FAF8EC}" presName="spaceRect" presStyleCnt="0"/>
      <dgm:spPr/>
    </dgm:pt>
    <dgm:pt modelId="{344C2F7F-3C40-4567-B97D-8D8C573134CE}" type="pres">
      <dgm:prSet presAssocID="{91C0974B-EC0C-49AF-8694-57E088FAF8E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9DA813C-8C21-44A1-AF67-BCC8F6E9847E}" srcId="{ED286123-4D4E-440C-A036-34487F90ABCE}" destId="{9FAB18DC-1416-4E9A-93E6-BB953DF63879}" srcOrd="2" destOrd="0" parTransId="{A04740A2-19E2-4794-B4ED-0E20F40BB5C5}" sibTransId="{D978FFF1-7733-40C8-8157-CD552A591E57}"/>
    <dgm:cxn modelId="{30CBB162-35A8-47C4-A1BD-380F14A945F8}" type="presOf" srcId="{9FAB18DC-1416-4E9A-93E6-BB953DF63879}" destId="{52007615-279E-4525-A732-1D2CBC300C34}" srcOrd="0" destOrd="0" presId="urn:microsoft.com/office/officeart/2018/2/layout/IconLabelList"/>
    <dgm:cxn modelId="{E6DFAC45-D398-470A-BC4F-DD1AEEE9A15F}" srcId="{ED286123-4D4E-440C-A036-34487F90ABCE}" destId="{84879068-CC80-4364-B34D-0A6B6EDE8F82}" srcOrd="1" destOrd="0" parTransId="{6E713249-7E58-4F3A-B37E-99BDA9313695}" sibTransId="{609C9561-69A7-46F6-8613-C64A38B9D15B}"/>
    <dgm:cxn modelId="{480C3C47-CAE8-4C78-876F-8A05ABEAEFF5}" type="presOf" srcId="{D95E2807-D82A-4EAF-922D-38383A21919D}" destId="{F1FBF283-A8FD-4E67-94C4-6C402891A5DC}" srcOrd="0" destOrd="0" presId="urn:microsoft.com/office/officeart/2018/2/layout/IconLabelList"/>
    <dgm:cxn modelId="{0C267F97-F6F3-441C-8D33-5501EA1FEF36}" type="presOf" srcId="{84879068-CC80-4364-B34D-0A6B6EDE8F82}" destId="{BB9E86D0-08C5-45B2-88A0-2BD3325C537A}" srcOrd="0" destOrd="0" presId="urn:microsoft.com/office/officeart/2018/2/layout/IconLabelList"/>
    <dgm:cxn modelId="{F5E951B6-A318-4B1D-A9DB-C27239DEDBB3}" srcId="{ED286123-4D4E-440C-A036-34487F90ABCE}" destId="{91C0974B-EC0C-49AF-8694-57E088FAF8EC}" srcOrd="3" destOrd="0" parTransId="{F7132A98-E028-4B55-B9BE-F467EA058821}" sibTransId="{7D8B09C3-F98A-488C-9B9B-047B0DBD1594}"/>
    <dgm:cxn modelId="{F60A43B8-A8A6-4BFE-AF73-D9CB6388F753}" srcId="{ED286123-4D4E-440C-A036-34487F90ABCE}" destId="{D95E2807-D82A-4EAF-922D-38383A21919D}" srcOrd="0" destOrd="0" parTransId="{EDBC523D-58DE-44EE-9330-F41E461DEF75}" sibTransId="{8E52E7AB-DA24-455C-B2DB-BDB37B373410}"/>
    <dgm:cxn modelId="{F6DC30CD-27E6-4A09-9555-9D258F5EB777}" type="presOf" srcId="{ED286123-4D4E-440C-A036-34487F90ABCE}" destId="{4D9E930D-9A25-4601-8DFA-82AE461C7B45}" srcOrd="0" destOrd="0" presId="urn:microsoft.com/office/officeart/2018/2/layout/IconLabelList"/>
    <dgm:cxn modelId="{3D26BBD3-A072-44EC-BC94-D9EA3725FF1F}" type="presOf" srcId="{91C0974B-EC0C-49AF-8694-57E088FAF8EC}" destId="{344C2F7F-3C40-4567-B97D-8D8C573134CE}" srcOrd="0" destOrd="0" presId="urn:microsoft.com/office/officeart/2018/2/layout/IconLabelList"/>
    <dgm:cxn modelId="{7F28DE7B-0DC5-445E-87B3-D169D44585A9}" type="presParOf" srcId="{4D9E930D-9A25-4601-8DFA-82AE461C7B45}" destId="{EA94ECAE-B514-4B72-8869-B8674866522B}" srcOrd="0" destOrd="0" presId="urn:microsoft.com/office/officeart/2018/2/layout/IconLabelList"/>
    <dgm:cxn modelId="{F44A28D5-CCDD-402A-82A9-7080B4EE1E0B}" type="presParOf" srcId="{EA94ECAE-B514-4B72-8869-B8674866522B}" destId="{0DF79F40-4195-4CFA-9179-0AF53BD1D67C}" srcOrd="0" destOrd="0" presId="urn:microsoft.com/office/officeart/2018/2/layout/IconLabelList"/>
    <dgm:cxn modelId="{AC9956BC-5257-4C92-9B4D-CF757B046186}" type="presParOf" srcId="{EA94ECAE-B514-4B72-8869-B8674866522B}" destId="{2CB8428E-865C-4028-8898-EE98A2E9CF1B}" srcOrd="1" destOrd="0" presId="urn:microsoft.com/office/officeart/2018/2/layout/IconLabelList"/>
    <dgm:cxn modelId="{6E3093E4-ECAA-4586-8AD6-306BCCA3CAC0}" type="presParOf" srcId="{EA94ECAE-B514-4B72-8869-B8674866522B}" destId="{F1FBF283-A8FD-4E67-94C4-6C402891A5DC}" srcOrd="2" destOrd="0" presId="urn:microsoft.com/office/officeart/2018/2/layout/IconLabelList"/>
    <dgm:cxn modelId="{E764B128-A6EA-4403-991D-6E2D01E807AF}" type="presParOf" srcId="{4D9E930D-9A25-4601-8DFA-82AE461C7B45}" destId="{DA2AD1B1-B50D-407F-93E9-C19291131371}" srcOrd="1" destOrd="0" presId="urn:microsoft.com/office/officeart/2018/2/layout/IconLabelList"/>
    <dgm:cxn modelId="{A822591D-29C4-48D9-A6B3-0AA3027B218F}" type="presParOf" srcId="{4D9E930D-9A25-4601-8DFA-82AE461C7B45}" destId="{0BA28BD4-7B17-4126-ABC6-8E1E5E790851}" srcOrd="2" destOrd="0" presId="urn:microsoft.com/office/officeart/2018/2/layout/IconLabelList"/>
    <dgm:cxn modelId="{C0183413-9D44-4A88-AA81-DD5E33EF1A76}" type="presParOf" srcId="{0BA28BD4-7B17-4126-ABC6-8E1E5E790851}" destId="{6770AC01-9EEA-43D0-8A42-B4A0D8268379}" srcOrd="0" destOrd="0" presId="urn:microsoft.com/office/officeart/2018/2/layout/IconLabelList"/>
    <dgm:cxn modelId="{054A65FB-2E8D-4DCE-B90A-5D99313D2634}" type="presParOf" srcId="{0BA28BD4-7B17-4126-ABC6-8E1E5E790851}" destId="{C6BAF136-B7B6-4EBA-AD78-654FFA94F4AC}" srcOrd="1" destOrd="0" presId="urn:microsoft.com/office/officeart/2018/2/layout/IconLabelList"/>
    <dgm:cxn modelId="{090EC70E-8983-4C49-91AD-F620607AD9E3}" type="presParOf" srcId="{0BA28BD4-7B17-4126-ABC6-8E1E5E790851}" destId="{BB9E86D0-08C5-45B2-88A0-2BD3325C537A}" srcOrd="2" destOrd="0" presId="urn:microsoft.com/office/officeart/2018/2/layout/IconLabelList"/>
    <dgm:cxn modelId="{EE2E7698-843A-4314-AAA6-C2DFE90EFBD1}" type="presParOf" srcId="{4D9E930D-9A25-4601-8DFA-82AE461C7B45}" destId="{EDC51C13-567C-48F1-8FED-0E6CF6FB8772}" srcOrd="3" destOrd="0" presId="urn:microsoft.com/office/officeart/2018/2/layout/IconLabelList"/>
    <dgm:cxn modelId="{6C0D056F-6680-48F5-A9CF-03B09FE095C5}" type="presParOf" srcId="{4D9E930D-9A25-4601-8DFA-82AE461C7B45}" destId="{F48C5CDF-F08D-4062-824F-DB2391926AD1}" srcOrd="4" destOrd="0" presId="urn:microsoft.com/office/officeart/2018/2/layout/IconLabelList"/>
    <dgm:cxn modelId="{72F07F97-E750-48BC-BF8C-A123F9AB5294}" type="presParOf" srcId="{F48C5CDF-F08D-4062-824F-DB2391926AD1}" destId="{EA4DAB64-FFCB-46EC-B9D5-7926C610DA21}" srcOrd="0" destOrd="0" presId="urn:microsoft.com/office/officeart/2018/2/layout/IconLabelList"/>
    <dgm:cxn modelId="{4562BBD6-F0BA-4B21-8B66-19FF823C768B}" type="presParOf" srcId="{F48C5CDF-F08D-4062-824F-DB2391926AD1}" destId="{8FE6DFED-F436-4F2A-BFE5-A55117A0C225}" srcOrd="1" destOrd="0" presId="urn:microsoft.com/office/officeart/2018/2/layout/IconLabelList"/>
    <dgm:cxn modelId="{DF5C9AEF-8907-498D-8364-B0F0C08FB91B}" type="presParOf" srcId="{F48C5CDF-F08D-4062-824F-DB2391926AD1}" destId="{52007615-279E-4525-A732-1D2CBC300C34}" srcOrd="2" destOrd="0" presId="urn:microsoft.com/office/officeart/2018/2/layout/IconLabelList"/>
    <dgm:cxn modelId="{3976F838-C10D-4F0C-BE8B-3C1B9583422D}" type="presParOf" srcId="{4D9E930D-9A25-4601-8DFA-82AE461C7B45}" destId="{FFD54FAD-5E09-4B83-81CB-6E1A154BB3EC}" srcOrd="5" destOrd="0" presId="urn:microsoft.com/office/officeart/2018/2/layout/IconLabelList"/>
    <dgm:cxn modelId="{F5E0E132-D284-48B8-B60E-08BB954F2368}" type="presParOf" srcId="{4D9E930D-9A25-4601-8DFA-82AE461C7B45}" destId="{B517D1EE-4F60-4CC0-A3AD-6E5A86466BE2}" srcOrd="6" destOrd="0" presId="urn:microsoft.com/office/officeart/2018/2/layout/IconLabelList"/>
    <dgm:cxn modelId="{FFB7370F-5555-476B-B457-A859A653A5DD}" type="presParOf" srcId="{B517D1EE-4F60-4CC0-A3AD-6E5A86466BE2}" destId="{59F2FE69-6B89-483D-86F4-D9623D6A97C8}" srcOrd="0" destOrd="0" presId="urn:microsoft.com/office/officeart/2018/2/layout/IconLabelList"/>
    <dgm:cxn modelId="{8F8BCEFD-C7F6-45F7-856F-6A9CA094DDD9}" type="presParOf" srcId="{B517D1EE-4F60-4CC0-A3AD-6E5A86466BE2}" destId="{8689EC5F-3914-4755-9D68-5A42470AA5A5}" srcOrd="1" destOrd="0" presId="urn:microsoft.com/office/officeart/2018/2/layout/IconLabelList"/>
    <dgm:cxn modelId="{BD3A1583-CE58-4269-A7F4-43A2473A34EE}" type="presParOf" srcId="{B517D1EE-4F60-4CC0-A3AD-6E5A86466BE2}" destId="{344C2F7F-3C40-4567-B97D-8D8C573134CE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E5DA703-CE73-44E2-A459-8A9361CB60C7}">
      <dsp:nvSpPr>
        <dsp:cNvPr id="0" name=""/>
        <dsp:cNvSpPr/>
      </dsp:nvSpPr>
      <dsp:spPr>
        <a:xfrm>
          <a:off x="0" y="437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BC73FE-9588-43C7-8603-4AC3E0DB1FEC}">
      <dsp:nvSpPr>
        <dsp:cNvPr id="0" name=""/>
        <dsp:cNvSpPr/>
      </dsp:nvSpPr>
      <dsp:spPr>
        <a:xfrm>
          <a:off x="0" y="437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Giriş </a:t>
          </a:r>
          <a:endParaRPr lang="en-US" sz="2400" kern="1200"/>
        </a:p>
      </dsp:txBody>
      <dsp:txXfrm>
        <a:off x="0" y="437"/>
        <a:ext cx="9601200" cy="511503"/>
      </dsp:txXfrm>
    </dsp:sp>
    <dsp:sp modelId="{80DA4B33-A72D-4BFE-98A5-16A53F1CB1DC}">
      <dsp:nvSpPr>
        <dsp:cNvPr id="0" name=""/>
        <dsp:cNvSpPr/>
      </dsp:nvSpPr>
      <dsp:spPr>
        <a:xfrm>
          <a:off x="0" y="511940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6667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1B2F62-0787-446A-B786-F3680B2F4155}">
      <dsp:nvSpPr>
        <dsp:cNvPr id="0" name=""/>
        <dsp:cNvSpPr/>
      </dsp:nvSpPr>
      <dsp:spPr>
        <a:xfrm>
          <a:off x="0" y="511940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Çalışmanın Amacı</a:t>
          </a:r>
          <a:endParaRPr lang="en-US" sz="2400" kern="1200"/>
        </a:p>
      </dsp:txBody>
      <dsp:txXfrm>
        <a:off x="0" y="511940"/>
        <a:ext cx="9601200" cy="511503"/>
      </dsp:txXfrm>
    </dsp:sp>
    <dsp:sp modelId="{8A6D5EDC-316F-49C2-AF7E-1E5783F7275F}">
      <dsp:nvSpPr>
        <dsp:cNvPr id="0" name=""/>
        <dsp:cNvSpPr/>
      </dsp:nvSpPr>
      <dsp:spPr>
        <a:xfrm>
          <a:off x="0" y="1023444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13333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1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506CB1-B554-4D9A-AE4C-B835DD83ED53}">
      <dsp:nvSpPr>
        <dsp:cNvPr id="0" name=""/>
        <dsp:cNvSpPr/>
      </dsp:nvSpPr>
      <dsp:spPr>
        <a:xfrm>
          <a:off x="0" y="1023444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Araştırma Metodolojisi </a:t>
          </a:r>
          <a:endParaRPr lang="en-US" sz="2400" kern="1200"/>
        </a:p>
      </dsp:txBody>
      <dsp:txXfrm>
        <a:off x="0" y="1023444"/>
        <a:ext cx="9601200" cy="511503"/>
      </dsp:txXfrm>
    </dsp:sp>
    <dsp:sp modelId="{2A555B57-8D57-4CCF-90B3-39852DC7DACA}">
      <dsp:nvSpPr>
        <dsp:cNvPr id="0" name=""/>
        <dsp:cNvSpPr/>
      </dsp:nvSpPr>
      <dsp:spPr>
        <a:xfrm>
          <a:off x="0" y="1534948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F7154-2726-45B1-A538-A99938D51C2C}">
      <dsp:nvSpPr>
        <dsp:cNvPr id="0" name=""/>
        <dsp:cNvSpPr/>
      </dsp:nvSpPr>
      <dsp:spPr>
        <a:xfrm>
          <a:off x="0" y="1534948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Teorik Bilgiler  </a:t>
          </a:r>
          <a:endParaRPr lang="en-US" sz="2400" kern="1200"/>
        </a:p>
      </dsp:txBody>
      <dsp:txXfrm>
        <a:off x="0" y="1534948"/>
        <a:ext cx="9601200" cy="511503"/>
      </dsp:txXfrm>
    </dsp:sp>
    <dsp:sp modelId="{9619D998-329E-4ED7-93AA-1718FC18DF72}">
      <dsp:nvSpPr>
        <dsp:cNvPr id="0" name=""/>
        <dsp:cNvSpPr/>
      </dsp:nvSpPr>
      <dsp:spPr>
        <a:xfrm>
          <a:off x="0" y="2046451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26667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26667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2EBD03-985B-40E0-91FD-76F477620C51}">
      <dsp:nvSpPr>
        <dsp:cNvPr id="0" name=""/>
        <dsp:cNvSpPr/>
      </dsp:nvSpPr>
      <dsp:spPr>
        <a:xfrm>
          <a:off x="0" y="2046451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Yöntem</a:t>
          </a:r>
          <a:endParaRPr lang="en-US" sz="2400" kern="1200"/>
        </a:p>
      </dsp:txBody>
      <dsp:txXfrm>
        <a:off x="0" y="2046451"/>
        <a:ext cx="9601200" cy="511503"/>
      </dsp:txXfrm>
    </dsp:sp>
    <dsp:sp modelId="{CF860E37-ED2C-4141-BFFA-1831A23B5419}">
      <dsp:nvSpPr>
        <dsp:cNvPr id="0" name=""/>
        <dsp:cNvSpPr/>
      </dsp:nvSpPr>
      <dsp:spPr>
        <a:xfrm>
          <a:off x="0" y="2557955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33333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33333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53CFC9-836F-4B5E-B1C5-5B22D6FEDBF7}">
      <dsp:nvSpPr>
        <dsp:cNvPr id="0" name=""/>
        <dsp:cNvSpPr/>
      </dsp:nvSpPr>
      <dsp:spPr>
        <a:xfrm>
          <a:off x="0" y="2557955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Bulgular </a:t>
          </a:r>
          <a:endParaRPr lang="en-US" sz="2400" kern="1200"/>
        </a:p>
      </dsp:txBody>
      <dsp:txXfrm>
        <a:off x="0" y="2557955"/>
        <a:ext cx="9601200" cy="511503"/>
      </dsp:txXfrm>
    </dsp:sp>
    <dsp:sp modelId="{E82C2649-6B33-4489-840F-4B4F57D3E48B}">
      <dsp:nvSpPr>
        <dsp:cNvPr id="0" name=""/>
        <dsp:cNvSpPr/>
      </dsp:nvSpPr>
      <dsp:spPr>
        <a:xfrm>
          <a:off x="0" y="3069459"/>
          <a:ext cx="9601200" cy="0"/>
        </a:xfrm>
        <a:prstGeom prst="line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34925" cap="flat" cmpd="sng" algn="in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DF86AD-9CCD-404B-960E-6795927B9052}">
      <dsp:nvSpPr>
        <dsp:cNvPr id="0" name=""/>
        <dsp:cNvSpPr/>
      </dsp:nvSpPr>
      <dsp:spPr>
        <a:xfrm>
          <a:off x="0" y="3069459"/>
          <a:ext cx="9601200" cy="5115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400" kern="1200" baseline="0"/>
            <a:t>Sonuç ve Gelecek Çalışmalar İçin Öneriler </a:t>
          </a:r>
          <a:endParaRPr lang="en-US" sz="2400" kern="1200"/>
        </a:p>
      </dsp:txBody>
      <dsp:txXfrm>
        <a:off x="0" y="3069459"/>
        <a:ext cx="9601200" cy="5115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A6CAF5-47C1-4C94-BA51-4656EA7C3947}">
      <dsp:nvSpPr>
        <dsp:cNvPr id="0" name=""/>
        <dsp:cNvSpPr/>
      </dsp:nvSpPr>
      <dsp:spPr>
        <a:xfrm rot="5400000">
          <a:off x="5096255" y="-1281684"/>
          <a:ext cx="2865120" cy="6144768"/>
        </a:xfrm>
        <a:prstGeom prst="round2Same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SERP ve Bulunabilirlik: Dijital pazarda başarı, arama sonuçlarında (SERP) üst sıralarda bulunmaya bağlıdır.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 dirty="0"/>
            <a:t>SEO'nun Evrimi: SEO, basit bir pazarlama taktiği olmaktan çıkıp, teknik bir altyapı yönetimine dönüşmüştür.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2000" kern="1200"/>
            <a:t>YBS Yaklaşımı: Yönetim Bilişim Sistemleri'nin "ham veriyi bilgiye dönüştürme" prensibi bu sürecin tam merkezindedir.</a:t>
          </a:r>
          <a:endParaRPr lang="en-US" sz="2000" kern="1200"/>
        </a:p>
      </dsp:txBody>
      <dsp:txXfrm rot="-5400000">
        <a:off x="3456431" y="498004"/>
        <a:ext cx="6004904" cy="2585392"/>
      </dsp:txXfrm>
    </dsp:sp>
    <dsp:sp modelId="{40A10415-41CA-4EFF-8B97-EC35544B5184}">
      <dsp:nvSpPr>
        <dsp:cNvPr id="0" name=""/>
        <dsp:cNvSpPr/>
      </dsp:nvSpPr>
      <dsp:spPr>
        <a:xfrm>
          <a:off x="0" y="0"/>
          <a:ext cx="3456432" cy="35814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Görünmezlik Riski: Arama motorlarında doğal olarak yer almamak, bir işletmenin caddede tabelası olmadan dükkan açmasına benzer; doğrudan ciro kaybettirir. </a:t>
          </a:r>
          <a:endParaRPr lang="en-US" sz="2600" kern="1200"/>
        </a:p>
      </dsp:txBody>
      <dsp:txXfrm>
        <a:off x="168729" y="168729"/>
        <a:ext cx="3118974" cy="32439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C81D2-2098-44B1-9876-4A23F5744BA8}">
      <dsp:nvSpPr>
        <dsp:cNvPr id="0" name=""/>
        <dsp:cNvSpPr/>
      </dsp:nvSpPr>
      <dsp:spPr>
        <a:xfrm>
          <a:off x="0" y="0"/>
          <a:ext cx="7392924" cy="644652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ARAŞTIRMA PROBLEMİ: SEO Süreçlerinin Bilişim Sistemi Yönetimi Perspektifiyle Ele Alınmaması</a:t>
          </a:r>
        </a:p>
      </dsp:txBody>
      <dsp:txXfrm>
        <a:off x="18881" y="18881"/>
        <a:ext cx="6621870" cy="606890"/>
      </dsp:txXfrm>
    </dsp:sp>
    <dsp:sp modelId="{762EDB51-EDDF-4114-A695-0353414BAAC4}">
      <dsp:nvSpPr>
        <dsp:cNvPr id="0" name=""/>
        <dsp:cNvSpPr/>
      </dsp:nvSpPr>
      <dsp:spPr>
        <a:xfrm>
          <a:off x="552069" y="734187"/>
          <a:ext cx="7392924" cy="644652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-30643"/>
            <a:satOff val="-1702"/>
            <a:lumOff val="6814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VERİ KAYNAKLARI: Google </a:t>
          </a:r>
          <a:r>
            <a:rPr lang="tr-TR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Search</a:t>
          </a: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Console, </a:t>
          </a:r>
          <a:r>
            <a:rPr lang="tr-TR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Semrush</a:t>
          </a: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ve </a:t>
          </a:r>
          <a:r>
            <a:rPr lang="tr-TR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PageSpeed</a:t>
          </a: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Verileri</a:t>
          </a:r>
        </a:p>
      </dsp:txBody>
      <dsp:txXfrm>
        <a:off x="570950" y="753068"/>
        <a:ext cx="6384069" cy="606890"/>
      </dsp:txXfrm>
    </dsp:sp>
    <dsp:sp modelId="{9690714D-66FE-4541-9040-4836F290FE62}">
      <dsp:nvSpPr>
        <dsp:cNvPr id="0" name=""/>
        <dsp:cNvSpPr/>
      </dsp:nvSpPr>
      <dsp:spPr>
        <a:xfrm>
          <a:off x="1104137" y="1468374"/>
          <a:ext cx="7392924" cy="644652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-61286"/>
            <a:satOff val="-3403"/>
            <a:lumOff val="13628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UYGULAMA SAHASI: teknopiyasa.com Üzerinde Denetimler </a:t>
          </a:r>
        </a:p>
      </dsp:txBody>
      <dsp:txXfrm>
        <a:off x="1123018" y="1487255"/>
        <a:ext cx="6384069" cy="606889"/>
      </dsp:txXfrm>
    </dsp:sp>
    <dsp:sp modelId="{F32C0632-CA27-44BD-B874-B98B8AE0FC46}">
      <dsp:nvSpPr>
        <dsp:cNvPr id="0" name=""/>
        <dsp:cNvSpPr/>
      </dsp:nvSpPr>
      <dsp:spPr>
        <a:xfrm>
          <a:off x="1656206" y="2202561"/>
          <a:ext cx="7392924" cy="644652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-91929"/>
            <a:satOff val="-5105"/>
            <a:lumOff val="20442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TEKNİK AŞAMA: Kod Küçültme ve JSON-LD Yapılandırılmış Veri Entegrasyonu </a:t>
          </a:r>
        </a:p>
      </dsp:txBody>
      <dsp:txXfrm>
        <a:off x="1675087" y="2221442"/>
        <a:ext cx="6384069" cy="606890"/>
      </dsp:txXfrm>
    </dsp:sp>
    <dsp:sp modelId="{12D65CAC-0BBF-4A8B-85F8-D5CE3C962E05}">
      <dsp:nvSpPr>
        <dsp:cNvPr id="0" name=""/>
        <dsp:cNvSpPr/>
      </dsp:nvSpPr>
      <dsp:spPr>
        <a:xfrm>
          <a:off x="2208275" y="2936748"/>
          <a:ext cx="7392924" cy="644652"/>
        </a:xfrm>
        <a:prstGeom prst="roundRect">
          <a:avLst>
            <a:gd name="adj" fmla="val 10000"/>
          </a:avLst>
        </a:prstGeom>
        <a:solidFill>
          <a:schemeClr val="accent3">
            <a:shade val="80000"/>
            <a:hueOff val="-122572"/>
            <a:satOff val="-6807"/>
            <a:lumOff val="27256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BULGULARIN NİCEL ANALİZİ: </a:t>
          </a:r>
          <a:r>
            <a:rPr lang="tr-TR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Core</a:t>
          </a: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Web </a:t>
          </a:r>
          <a:r>
            <a:rPr lang="tr-TR" sz="1700" kern="1200" dirty="0" err="1">
              <a:latin typeface="Times New Roman" panose="02020603050405020304" pitchFamily="18" charset="0"/>
              <a:cs typeface="Times New Roman" panose="02020603050405020304" pitchFamily="18" charset="0"/>
            </a:rPr>
            <a:t>Vitals</a:t>
          </a:r>
          <a:r>
            <a:rPr lang="tr-TR" sz="17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 Gelişimi ve Finansal Değer: (ROI) Analizi </a:t>
          </a:r>
        </a:p>
      </dsp:txBody>
      <dsp:txXfrm>
        <a:off x="2227156" y="2955629"/>
        <a:ext cx="6384069" cy="606889"/>
      </dsp:txXfrm>
    </dsp:sp>
    <dsp:sp modelId="{577C0C9F-A256-4E5F-8283-263C9C3FDCB3}">
      <dsp:nvSpPr>
        <dsp:cNvPr id="0" name=""/>
        <dsp:cNvSpPr/>
      </dsp:nvSpPr>
      <dsp:spPr>
        <a:xfrm>
          <a:off x="6973900" y="470954"/>
          <a:ext cx="419023" cy="419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68180" y="470954"/>
        <a:ext cx="230463" cy="315315"/>
      </dsp:txXfrm>
    </dsp:sp>
    <dsp:sp modelId="{3E43D2C3-ED23-4393-BE7C-21B192C019CD}">
      <dsp:nvSpPr>
        <dsp:cNvPr id="0" name=""/>
        <dsp:cNvSpPr/>
      </dsp:nvSpPr>
      <dsp:spPr>
        <a:xfrm>
          <a:off x="7525969" y="1205141"/>
          <a:ext cx="419023" cy="419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620249" y="1205141"/>
        <a:ext cx="230463" cy="315315"/>
      </dsp:txXfrm>
    </dsp:sp>
    <dsp:sp modelId="{763EF4C6-C3F6-444B-A6A6-18FA73AF2411}">
      <dsp:nvSpPr>
        <dsp:cNvPr id="0" name=""/>
        <dsp:cNvSpPr/>
      </dsp:nvSpPr>
      <dsp:spPr>
        <a:xfrm>
          <a:off x="8078038" y="1928583"/>
          <a:ext cx="419023" cy="419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172318" y="1928583"/>
        <a:ext cx="230463" cy="315315"/>
      </dsp:txXfrm>
    </dsp:sp>
    <dsp:sp modelId="{51ED8B9C-8306-4F05-BA8E-C18A298C3E4E}">
      <dsp:nvSpPr>
        <dsp:cNvPr id="0" name=""/>
        <dsp:cNvSpPr/>
      </dsp:nvSpPr>
      <dsp:spPr>
        <a:xfrm>
          <a:off x="8630107" y="2669933"/>
          <a:ext cx="419023" cy="419023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724387" y="2669933"/>
        <a:ext cx="230463" cy="3153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F79F40-4195-4CFA-9179-0AF53BD1D67C}">
      <dsp:nvSpPr>
        <dsp:cNvPr id="0" name=""/>
        <dsp:cNvSpPr/>
      </dsp:nvSpPr>
      <dsp:spPr>
        <a:xfrm>
          <a:off x="738572" y="380719"/>
          <a:ext cx="919704" cy="91970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FBF283-A8FD-4E67-94C4-6C402891A5DC}">
      <dsp:nvSpPr>
        <dsp:cNvPr id="0" name=""/>
        <dsp:cNvSpPr/>
      </dsp:nvSpPr>
      <dsp:spPr>
        <a:xfrm>
          <a:off x="176530" y="1723634"/>
          <a:ext cx="2043787" cy="14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u="sng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Sistem Mühendisliği Yaklaşımı</a:t>
          </a:r>
          <a:r>
            <a:rPr lang="tr-TR" sz="1400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Çalışma, SEO'nun basit bir pazarlama aracı değil, YBS prensipleriyle yönetilen teknik bir disiplin olduğunu kanıtlamıştır.</a:t>
          </a:r>
          <a:endParaRPr lang="en-US" sz="14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6530" y="1723634"/>
        <a:ext cx="2043787" cy="1477045"/>
      </dsp:txXfrm>
    </dsp:sp>
    <dsp:sp modelId="{6770AC01-9EEA-43D0-8A42-B4A0D8268379}">
      <dsp:nvSpPr>
        <dsp:cNvPr id="0" name=""/>
        <dsp:cNvSpPr/>
      </dsp:nvSpPr>
      <dsp:spPr>
        <a:xfrm>
          <a:off x="3140022" y="380719"/>
          <a:ext cx="919704" cy="91970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9E86D0-08C5-45B2-88A0-2BD3325C537A}">
      <dsp:nvSpPr>
        <dsp:cNvPr id="0" name=""/>
        <dsp:cNvSpPr/>
      </dsp:nvSpPr>
      <dsp:spPr>
        <a:xfrm>
          <a:off x="2577981" y="1723634"/>
          <a:ext cx="2043787" cy="14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u="sng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Performans Başarısı</a:t>
          </a:r>
          <a:r>
            <a:rPr lang="tr-TR" sz="1400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71'den 97’ye çıkan skor ve optimize edilen LCP süreleri, arama motoru botlarının siteyi tarama hızını doğrudan artırmıştır.</a:t>
          </a:r>
          <a:endParaRPr lang="en-US" sz="14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77981" y="1723634"/>
        <a:ext cx="2043787" cy="1477045"/>
      </dsp:txXfrm>
    </dsp:sp>
    <dsp:sp modelId="{EA4DAB64-FFCB-46EC-B9D5-7926C610DA21}">
      <dsp:nvSpPr>
        <dsp:cNvPr id="0" name=""/>
        <dsp:cNvSpPr/>
      </dsp:nvSpPr>
      <dsp:spPr>
        <a:xfrm>
          <a:off x="5541472" y="380719"/>
          <a:ext cx="919704" cy="91970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007615-279E-4525-A732-1D2CBC300C34}">
      <dsp:nvSpPr>
        <dsp:cNvPr id="0" name=""/>
        <dsp:cNvSpPr/>
      </dsp:nvSpPr>
      <dsp:spPr>
        <a:xfrm>
          <a:off x="4979431" y="1723634"/>
          <a:ext cx="2043787" cy="14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u="sng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Reklam Maliyeti Tasarrufu (ROI): </a:t>
          </a:r>
          <a:r>
            <a:rPr lang="tr-TR" sz="1400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Hedeflenen kelimelerde organik başarı sağlanarak Tıklama Başı Maliyet ödenen reklamlara bağımlılık azaltılmış, "bedelsiz trafik" kazanılmıştır.</a:t>
          </a:r>
          <a:endParaRPr lang="en-US" sz="14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979431" y="1723634"/>
        <a:ext cx="2043787" cy="1477045"/>
      </dsp:txXfrm>
    </dsp:sp>
    <dsp:sp modelId="{59F2FE69-6B89-483D-86F4-D9623D6A97C8}">
      <dsp:nvSpPr>
        <dsp:cNvPr id="0" name=""/>
        <dsp:cNvSpPr/>
      </dsp:nvSpPr>
      <dsp:spPr>
        <a:xfrm>
          <a:off x="7942923" y="380719"/>
          <a:ext cx="919704" cy="91970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4C2F7F-3C40-4567-B97D-8D8C573134CE}">
      <dsp:nvSpPr>
        <dsp:cNvPr id="0" name=""/>
        <dsp:cNvSpPr/>
      </dsp:nvSpPr>
      <dsp:spPr>
        <a:xfrm>
          <a:off x="7380881" y="1723634"/>
          <a:ext cx="2043787" cy="14770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u="sng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Altyapı Verimliliği</a:t>
          </a:r>
          <a:r>
            <a:rPr lang="tr-TR" sz="1400" kern="1200" baseline="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: Gereksiz kodların temizlenmesiyle sunucu yükü hafifletilmiş ve kurumsal BT maliyetleri optimize edilmiştir.</a:t>
          </a:r>
          <a:endParaRPr lang="en-US" sz="1400" kern="1200" dirty="0">
            <a:solidFill>
              <a:schemeClr val="tx2">
                <a:lumMod val="75000"/>
              </a:schemeClr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380881" y="1723634"/>
        <a:ext cx="2043787" cy="14770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</p:grpSp>
    </p:spTree>
    <p:extLst>
      <p:ext uri="{BB962C8B-B14F-4D97-AF65-F5344CB8AC3E}">
        <p14:creationId xmlns:p14="http://schemas.microsoft.com/office/powerpoint/2010/main" val="333056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2414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940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123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0058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774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755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97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349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71739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669539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66FE1542-D899-4D5F-825E-E775ECC5DE9D}" type="datetimeFigureOut">
              <a:rPr lang="tr-TR" smtClean="0"/>
              <a:t>16.06.2026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E377EB4F-6149-462C-81A2-067C2485DC5C}" type="slidenum">
              <a:rPr lang="tr-TR" smtClean="0"/>
              <a:t>‹#›</a:t>
            </a:fld>
            <a:endParaRPr lang="tr-T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249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>
            <a:extLst>
              <a:ext uri="{FF2B5EF4-FFF2-40B4-BE49-F238E27FC236}">
                <a16:creationId xmlns:a16="http://schemas.microsoft.com/office/drawing/2014/main" id="{620F78A0-69A7-F08D-2686-111DAA6572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808807"/>
            <a:ext cx="9144000" cy="3439160"/>
          </a:xfrm>
        </p:spPr>
        <p:txBody>
          <a:bodyPr>
            <a:noAutofit/>
          </a:bodyPr>
          <a:lstStyle/>
          <a:p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Franklin Gothic Book (Başlıklar)"/>
                <a:cs typeface="Times New Roman" panose="02020603050405020304" pitchFamily="18" charset="0"/>
              </a:rPr>
              <a:t>2025-2026 Akademik Yılı E-Ticaret ve Dijital Pazarlama Bitirme Çalışması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  <a:latin typeface="Franklin Gothic Book (Başlıklar)"/>
              <a:cs typeface="Times New Roman" panose="02020603050405020304" pitchFamily="18" charset="0"/>
            </a:endParaRPr>
          </a:p>
          <a:p>
            <a:r>
              <a:rPr lang="tr-TR" b="1" dirty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Arama Motoru Optimizasyonu (SEO)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  <a:latin typeface="Franklin Gothic Book (Başlıklar)"/>
              <a:cs typeface="Times New Roman" panose="02020603050405020304" pitchFamily="18" charset="0"/>
            </a:endParaRPr>
          </a:p>
          <a:p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Franklin Gothic Book (Başlıklar)"/>
                <a:cs typeface="Times New Roman" panose="02020603050405020304" pitchFamily="18" charset="0"/>
              </a:rPr>
              <a:t>Sude SEVİNÇ - 2302009111</a:t>
            </a:r>
          </a:p>
          <a:p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Franklin Gothic Book (Başlıklar)"/>
                <a:cs typeface="Times New Roman" panose="02020603050405020304" pitchFamily="18" charset="0"/>
              </a:rPr>
              <a:t>Emre TOK – 2202009085</a:t>
            </a:r>
          </a:p>
          <a:p>
            <a:endParaRPr lang="tr-TR" b="1" dirty="0">
              <a:solidFill>
                <a:schemeClr val="tx2">
                  <a:lumMod val="75000"/>
                </a:schemeClr>
              </a:solidFill>
              <a:latin typeface="Franklin Gothic Book (Başlıklar)"/>
              <a:cs typeface="Times New Roman" panose="02020603050405020304" pitchFamily="18" charset="0"/>
            </a:endParaRPr>
          </a:p>
          <a:p>
            <a:r>
              <a:rPr lang="tr-TR" b="1" dirty="0">
                <a:solidFill>
                  <a:schemeClr val="tx2">
                    <a:lumMod val="75000"/>
                  </a:schemeClr>
                </a:solidFill>
                <a:latin typeface="Franklin Gothic Book (Başlıklar)"/>
                <a:cs typeface="Times New Roman" panose="02020603050405020304" pitchFamily="18" charset="0"/>
              </a:rPr>
              <a:t>Danışman:  Dr. Öğr. Üyesi Şükran ORUÇ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6FCFF523-FBC2-7BF0-F05E-D2562F58D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2580" y="193696"/>
            <a:ext cx="1386840" cy="13868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115627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900DEC-C90A-0C36-A88B-DAE68DCD4C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Bulgular: Veri Stratejisi &amp; JSON-LD</a:t>
            </a:r>
          </a:p>
        </p:txBody>
      </p:sp>
      <p:sp>
        <p:nvSpPr>
          <p:cNvPr id="10" name="Rectangle 12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546EDC-03F4-F595-3571-4B84E5CD6E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Semantik Entegrasyon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Rakip analizleriyle eksik olan 15 teknolojik terim saptandı. Görsel hızı düşürmeden sisteme "Product" şeması entegre edildi ve "Sıfır Hata" ile Google'a sunuldu.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JSON, Google'a ürünü kendi diliyle anlatan bir nevi dijital menü/barkod sistemidir</a:t>
            </a:r>
            <a:r>
              <a:rPr lang="tr-TR" sz="1800" dirty="0"/>
              <a:t>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9208EDE-BF84-A41E-AC3B-47C9442E83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324" y="2286000"/>
            <a:ext cx="5105445" cy="3114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54486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06E9CE-5C72-C534-F856-55AC5174D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Bulgular: Performans Sıçraması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D999726-2C03-C6E9-C410-242F68F50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Sistemsel Başarı Kanıtlandı Altyapısal engeller ortadan kaldırıldığında sistemin nefes aldığı görülmüştür: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Altyapı Temizliği: Kullanılmayan kütüphaneler silindi, sunucu yükü minimize edildi.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Skor Artışı: Masaüstü performans skoru 71'den 97/100 bandına yükseltildi.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Hız: Tarama hızı, mobil görünürlük ve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Web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Vitals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metriklerinde net başarı sağlandı</a:t>
            </a:r>
            <a:r>
              <a:rPr lang="tr-TR" sz="1800" dirty="0"/>
              <a:t>.</a:t>
            </a:r>
            <a:endParaRPr lang="tr-TR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79C28201-CE12-1A53-9B7D-EDF4B87FF9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0324" y="2286000"/>
            <a:ext cx="5105445" cy="26548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533151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880DD2-74C7-9B62-1132-949832031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Sonuç ve Yatırım Getirisi (ROI)</a:t>
            </a: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463890BE-9153-38EB-436D-A14FAE377E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3420106"/>
              </p:ext>
            </p:extLst>
          </p:nvPr>
        </p:nvGraphicFramePr>
        <p:xfrm>
          <a:off x="1371600" y="21717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2286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FF92419-59F3-9CC2-0003-C0593AE697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26690"/>
          </a:xfrm>
        </p:spPr>
        <p:txBody>
          <a:bodyPr/>
          <a:lstStyle/>
          <a:p>
            <a:r>
              <a:rPr lang="tr-TR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Gelecek Çalışmalar ve Sektörel Öneriler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A8188FB-03F8-3EAB-8107-5B08CDAEF9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27123"/>
            <a:ext cx="9601200" cy="3940277"/>
          </a:xfrm>
        </p:spPr>
        <p:txBody>
          <a:bodyPr>
            <a:normAutofit/>
          </a:bodyPr>
          <a:lstStyle/>
          <a:p>
            <a:r>
              <a:rPr lang="tr-TR" sz="2200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Yapay Zekâ Uyumu</a:t>
            </a:r>
            <a:r>
              <a:rPr lang="tr-TR" sz="2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Google'ın üretken yapay zekâ arama deneyimine uyum sağlamak için içeriklerin soru-cevap odaklı (Semantik) kurgulanması önerilir.</a:t>
            </a:r>
          </a:p>
          <a:p>
            <a:r>
              <a:rPr lang="tr-TR" sz="2200" u="sng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Yerel SEO ve Marka Otoritesi</a:t>
            </a:r>
            <a:r>
              <a:rPr lang="tr-TR" sz="22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İşletmelerin yerel aramalar için Google İşletme Profili entegrasyonlarını ve dış bağlantı stratejilerini güçlendirmesi gerekmektedir.</a:t>
            </a:r>
          </a:p>
          <a:p>
            <a:endParaRPr lang="tr-TR" sz="22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2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990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8E99E2-3529-6370-0C5C-57A38F977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Takdim Planı</a:t>
            </a:r>
            <a:endParaRPr lang="tr-T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 (Başlıklar)"/>
              <a:cs typeface="Times New Roman" panose="02020603050405020304" pitchFamily="18" charset="0"/>
            </a:endParaRPr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CE6576CB-90E9-C129-CB7F-03BA957F74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2781291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8761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422DCA-6061-1653-0B71-5BEAB6C84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Giriş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Çevrimiçi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Görünürlük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YBS</a:t>
            </a:r>
          </a:p>
        </p:txBody>
      </p:sp>
      <p:graphicFrame>
        <p:nvGraphicFramePr>
          <p:cNvPr id="6" name="Metin kutusu 3">
            <a:extLst>
              <a:ext uri="{FF2B5EF4-FFF2-40B4-BE49-F238E27FC236}">
                <a16:creationId xmlns:a16="http://schemas.microsoft.com/office/drawing/2014/main" id="{491468B3-9952-32BC-F9C5-DEF28EA4B04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5195786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8046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800232B-7EC1-F235-4727-4B3B45E1FD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tr-T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Çalışmanın Amacı</a:t>
            </a:r>
            <a:endParaRPr lang="tr-T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Book (Başlıklar)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8" name="İçerik Yer Tutucusu 2">
            <a:extLst>
              <a:ext uri="{FF2B5EF4-FFF2-40B4-BE49-F238E27FC236}">
                <a16:creationId xmlns:a16="http://schemas.microsoft.com/office/drawing/2014/main" id="{04B76506-B925-32EA-9460-827822F4C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8425238" cy="3581400"/>
          </a:xfrm>
        </p:spPr>
        <p:txBody>
          <a:bodyPr>
            <a:normAutofit/>
          </a:bodyPr>
          <a:lstStyle/>
          <a:p>
            <a:r>
              <a:rPr lang="tr-TR" sz="1900" dirty="0"/>
              <a:t>SEO'nun sadece bir pazarlama faaliyeti olmadığını, kurumsal BT altyapısının ayrılmaz bir parçası olduğunu kanıtlamak ana hedefimizdir.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900" dirty="0"/>
              <a:t>Veri Odaklı Karar Destek Süreçleri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900" dirty="0"/>
              <a:t>Sürdürülebilir Yatırım Getirisi (ROI)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900" dirty="0"/>
              <a:t>Operasyonel Verimlilik ve Hız</a:t>
            </a:r>
          </a:p>
        </p:txBody>
      </p:sp>
    </p:spTree>
    <p:extLst>
      <p:ext uri="{BB962C8B-B14F-4D97-AF65-F5344CB8AC3E}">
        <p14:creationId xmlns:p14="http://schemas.microsoft.com/office/powerpoint/2010/main" val="1701492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DB84DD-8ACB-19B2-C3AD-58267EDB6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Araştırma Metodolojisi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627E400-D1A6-87E0-E365-18C2D103DE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9042232"/>
              </p:ext>
            </p:extLst>
          </p:nvPr>
        </p:nvGraphicFramePr>
        <p:xfrm>
          <a:off x="1371600" y="2286000"/>
          <a:ext cx="96012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11565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aşlık 1">
            <a:extLst>
              <a:ext uri="{FF2B5EF4-FFF2-40B4-BE49-F238E27FC236}">
                <a16:creationId xmlns:a16="http://schemas.microsoft.com/office/drawing/2014/main" id="{AB61ACCA-5465-ABF6-6B6B-F50BC4579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410497"/>
            <a:ext cx="9601200" cy="10741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900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Teorik</a:t>
            </a:r>
            <a:r>
              <a:rPr lang="en-US" sz="3900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900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Bilgiler</a:t>
            </a:r>
            <a:r>
              <a:rPr lang="en-US" sz="3900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 </a:t>
            </a:r>
            <a:r>
              <a:rPr lang="en-US" sz="3900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Algoritmaların</a:t>
            </a:r>
            <a:r>
              <a:rPr lang="en-US" sz="3900" cap="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900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İşleyişi</a:t>
            </a:r>
            <a:endParaRPr lang="en-US" sz="3900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İçerik Yer Tutucusu 5">
            <a:extLst>
              <a:ext uri="{FF2B5EF4-FFF2-40B4-BE49-F238E27FC236}">
                <a16:creationId xmlns:a16="http://schemas.microsoft.com/office/drawing/2014/main" id="{BD91C3B3-A3F4-2C9A-DC93-B6F661D483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5968" y="2227384"/>
            <a:ext cx="8280064" cy="2870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0960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1905B3-B4B1-D1E1-749B-B3D8CE1E7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Teorik Bilgiler; Teknik SEO Bileşenleri</a:t>
            </a:r>
          </a:p>
        </p:txBody>
      </p:sp>
      <p:sp>
        <p:nvSpPr>
          <p:cNvPr id="11" name="Rectangle 9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id="{F6F317F1-8B02-D3C6-B222-DDC0D947D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1700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Core</a:t>
            </a:r>
            <a:r>
              <a:rPr lang="tr-TR" sz="17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Web </a:t>
            </a:r>
            <a:r>
              <a:rPr lang="tr-TR" sz="1700" i="1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Vitals</a:t>
            </a:r>
            <a:endParaRPr lang="tr-TR" sz="1700" i="1" dirty="0"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tr-TR" sz="17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sz="17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Kullanıcı deneyimini ve sayfa performansını sayısal olarak ölçen LCP, FID ve CLS metrikleri bütünüdür. (Sitenin açılış hızı)</a:t>
            </a:r>
          </a:p>
          <a:p>
            <a:pPr marL="0" indent="0">
              <a:buNone/>
            </a:pPr>
            <a:r>
              <a:rPr lang="tr-TR" sz="17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Öncelikle Mobil İndeksleme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7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Google'in</a:t>
            </a:r>
            <a:r>
              <a:rPr lang="tr-TR" sz="17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web sitelerini masaüstü sürümleri yerine doğrudan mobil çözünürlükleri üzerinden değerlendirme mimarisidir. </a:t>
            </a:r>
          </a:p>
          <a:p>
            <a:pPr marL="0" indent="0">
              <a:buNone/>
            </a:pPr>
            <a:r>
              <a:rPr lang="tr-TR" sz="17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Semantik Web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700" i="1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tr-TR" sz="17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Arama motorlarının sayfaları sadece okumasını değil, anlamlandırmasını sağlayan veri </a:t>
            </a:r>
            <a:r>
              <a:rPr lang="tr-TR" sz="1700" dirty="0"/>
              <a:t>etiketleme sistemidir</a:t>
            </a:r>
            <a:r>
              <a:rPr lang="tr-TR" sz="1500" dirty="0"/>
              <a:t>.</a:t>
            </a:r>
            <a:endParaRPr lang="tr-TR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Graphic 6" descr="Web Design">
            <a:extLst>
              <a:ext uri="{FF2B5EF4-FFF2-40B4-BE49-F238E27FC236}">
                <a16:creationId xmlns:a16="http://schemas.microsoft.com/office/drawing/2014/main" id="{9CB19261-8959-A28E-1618-3A332ED0FA72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193054" y="2350235"/>
            <a:ext cx="3542618" cy="354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2167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D7C83AF-3CCC-B99B-0179-ECC88C37E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cap="al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Yöntem</a:t>
            </a:r>
            <a:endParaRPr lang="en-US" cap="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B3D122E9-74D6-B187-A5B2-955605A3EC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562" y="1940978"/>
            <a:ext cx="9269306" cy="3313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445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A6FF534-C596-8E2B-D672-C2DF41AD94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562" y="685800"/>
            <a:ext cx="10493524" cy="1485900"/>
          </a:xfrm>
        </p:spPr>
        <p:txBody>
          <a:bodyPr>
            <a:normAutofit/>
          </a:bodyPr>
          <a:lstStyle/>
          <a:p>
            <a:r>
              <a:rPr lang="tr-T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Book (Başlıklar)"/>
                <a:cs typeface="Times New Roman" panose="02020603050405020304" pitchFamily="18" charset="0"/>
              </a:rPr>
              <a:t>Bulgular: Teşhis ve Darboğazlar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F89C22-0475-4427-B7C8-0269AD40E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1431DD2-BACA-5914-C035-331CA8D577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3562" y="2286000"/>
            <a:ext cx="5072437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18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Sistemi Yavaşlatan Engeller;</a:t>
            </a:r>
          </a:p>
          <a:p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Optimizasyon öncesi sistem ciddi darboğazlar (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bottlenecks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yaşamaktaydı: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Kritik Yükleme Gecikmesi: LCP süresi 14.4 saniye.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Kod Karmaşası: 578 </a:t>
            </a:r>
            <a:r>
              <a:rPr lang="tr-TR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KiB</a:t>
            </a: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kullanılmayan JavaScript dosyası tarayıcıyı kilitliyordu.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r-TR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Semantik Eksiklik: Arama motorları için kritik olan JSON-LD işaretlemeleri eksikti.</a:t>
            </a:r>
          </a:p>
        </p:txBody>
      </p:sp>
      <p:pic>
        <p:nvPicPr>
          <p:cNvPr id="4" name="Resim 3">
            <a:extLst>
              <a:ext uri="{FF2B5EF4-FFF2-40B4-BE49-F238E27FC236}">
                <a16:creationId xmlns:a16="http://schemas.microsoft.com/office/drawing/2014/main" id="{192A0204-5E45-6E9A-722D-7394DB1101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1641" y="2768601"/>
            <a:ext cx="5105445" cy="270588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6449310"/>
      </p:ext>
    </p:extLst>
  </p:cSld>
  <p:clrMapOvr>
    <a:masterClrMapping/>
  </p:clrMapOvr>
</p:sld>
</file>

<file path=ppt/theme/theme1.xml><?xml version="1.0" encoding="utf-8"?>
<a:theme xmlns:a="http://schemas.openxmlformats.org/drawingml/2006/main" name="Kırpma">
  <a:themeElements>
    <a:clrScheme name="Özel 3">
      <a:dk1>
        <a:sysClr val="windowText" lastClr="000000"/>
      </a:dk1>
      <a:lt1>
        <a:sysClr val="window" lastClr="FFFFFF"/>
      </a:lt1>
      <a:dk2>
        <a:srgbClr val="534C2F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Kırpma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ırpma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TM10001105[[fn=Kırpma]]</Template>
  <TotalTime>1578</TotalTime>
  <Words>593</Words>
  <Application>Microsoft Office PowerPoint</Application>
  <PresentationFormat>Geniş ekran</PresentationFormat>
  <Paragraphs>64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8" baseType="lpstr">
      <vt:lpstr>Franklin Gothic Book</vt:lpstr>
      <vt:lpstr>Franklin Gothic Book (Başlıklar)</vt:lpstr>
      <vt:lpstr>Times New Roman</vt:lpstr>
      <vt:lpstr>Wingdings</vt:lpstr>
      <vt:lpstr>Kırpma</vt:lpstr>
      <vt:lpstr>PowerPoint Sunusu</vt:lpstr>
      <vt:lpstr>Takdim Planı</vt:lpstr>
      <vt:lpstr>Giriş; Çevrimiçi Görünürlük ve YBS</vt:lpstr>
      <vt:lpstr>Çalışmanın Amacı</vt:lpstr>
      <vt:lpstr>Araştırma Metodolojisi</vt:lpstr>
      <vt:lpstr>Teorik Bilgiler; Algoritmaların İşleyişi</vt:lpstr>
      <vt:lpstr>Teorik Bilgiler; Teknik SEO Bileşenleri</vt:lpstr>
      <vt:lpstr>Yöntem</vt:lpstr>
      <vt:lpstr>Bulgular: Teşhis ve Darboğazlar</vt:lpstr>
      <vt:lpstr>Bulgular: Veri Stratejisi &amp; JSON-LD</vt:lpstr>
      <vt:lpstr>Bulgular: Performans Sıçraması</vt:lpstr>
      <vt:lpstr>Sonuç ve Yatırım Getirisi (ROI)</vt:lpstr>
      <vt:lpstr>Gelecek Çalışmalar ve Sektörel Öneriler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Sude Sevinç</dc:creator>
  <cp:lastModifiedBy>Sude Sevinç</cp:lastModifiedBy>
  <cp:revision>2</cp:revision>
  <dcterms:created xsi:type="dcterms:W3CDTF">2026-06-12T17:10:59Z</dcterms:created>
  <dcterms:modified xsi:type="dcterms:W3CDTF">2026-06-16T16:25:31Z</dcterms:modified>
</cp:coreProperties>
</file>